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diagrams/data15.xml" ContentType="application/vnd.openxmlformats-officedocument.drawingml.diagramData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1.xml" ContentType="application/vnd.openxmlformats-officedocument.drawingml.diagramData+xml"/>
  <Override PartName="/ppt/diagrams/data13.xml" ContentType="application/vnd.openxmlformats-officedocument.drawingml.diagramData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quickStyle15.xml" ContentType="application/vnd.openxmlformats-officedocument.drawingml.diagramStyle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layout15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Default Extension="gif" ContentType="image/gif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92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0DBCA3-F251-4537-8B1D-821D90545BA3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de-DE"/>
        </a:p>
      </dgm:t>
    </dgm:pt>
    <dgm:pt modelId="{16EB800B-DEE7-45F3-9518-4D6EE93ED27D}">
      <dgm:prSet/>
      <dgm:spPr/>
      <dgm:t>
        <a:bodyPr/>
        <a:lstStyle/>
        <a:p>
          <a:pPr rtl="0"/>
          <a:r>
            <a:rPr lang="de-DE" dirty="0" smtClean="0"/>
            <a:t>Index</a:t>
          </a:r>
          <a:endParaRPr lang="de-DE" dirty="0"/>
        </a:p>
      </dgm:t>
    </dgm:pt>
    <dgm:pt modelId="{963655F4-759D-493E-A0A9-21AA219B39DF}" type="parTrans" cxnId="{8998A241-AC68-454D-A7AD-CD693E4AE6A2}">
      <dgm:prSet/>
      <dgm:spPr/>
      <dgm:t>
        <a:bodyPr/>
        <a:lstStyle/>
        <a:p>
          <a:endParaRPr lang="de-DE"/>
        </a:p>
      </dgm:t>
    </dgm:pt>
    <dgm:pt modelId="{8E7B3A9B-315A-47A0-91C3-FD2285632CA2}" type="sibTrans" cxnId="{8998A241-AC68-454D-A7AD-CD693E4AE6A2}">
      <dgm:prSet/>
      <dgm:spPr/>
      <dgm:t>
        <a:bodyPr/>
        <a:lstStyle/>
        <a:p>
          <a:endParaRPr lang="de-DE"/>
        </a:p>
      </dgm:t>
    </dgm:pt>
    <dgm:pt modelId="{383ED198-69D8-4987-96D9-5213D98DF6CA}" type="pres">
      <dgm:prSet presAssocID="{380DBCA3-F251-4537-8B1D-821D90545BA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DA7245D-00E4-4AF8-9CA0-87A8C2994398}" type="pres">
      <dgm:prSet presAssocID="{16EB800B-DEE7-45F3-9518-4D6EE93ED27D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67CBE21D-6DAF-4B0A-8084-2E0AB22D0194}" type="presOf" srcId="{16EB800B-DEE7-45F3-9518-4D6EE93ED27D}" destId="{EDA7245D-00E4-4AF8-9CA0-87A8C2994398}" srcOrd="0" destOrd="0" presId="urn:microsoft.com/office/officeart/2005/8/layout/vList2"/>
    <dgm:cxn modelId="{77251A33-2E63-48B6-8418-6DF311A22D5F}" type="presOf" srcId="{380DBCA3-F251-4537-8B1D-821D90545BA3}" destId="{383ED198-69D8-4987-96D9-5213D98DF6CA}" srcOrd="0" destOrd="0" presId="urn:microsoft.com/office/officeart/2005/8/layout/vList2"/>
    <dgm:cxn modelId="{8998A241-AC68-454D-A7AD-CD693E4AE6A2}" srcId="{380DBCA3-F251-4537-8B1D-821D90545BA3}" destId="{16EB800B-DEE7-45F3-9518-4D6EE93ED27D}" srcOrd="0" destOrd="0" parTransId="{963655F4-759D-493E-A0A9-21AA219B39DF}" sibTransId="{8E7B3A9B-315A-47A0-91C3-FD2285632CA2}"/>
    <dgm:cxn modelId="{40C629F0-DAD0-4EC1-8A5C-9306EDF826E3}" type="presParOf" srcId="{383ED198-69D8-4987-96D9-5213D98DF6CA}" destId="{EDA7245D-00E4-4AF8-9CA0-87A8C2994398}" srcOrd="0" destOrd="0" presId="urn:microsoft.com/office/officeart/2005/8/layout/vList2"/>
  </dgm:cxnLst>
  <dgm:bg/>
  <dgm:whole/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7CF5F9B5-D910-4A13-8656-7D0A3A3E86EC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de-DE"/>
        </a:p>
      </dgm:t>
    </dgm:pt>
    <dgm:pt modelId="{91EB9A29-2155-4CE1-9C07-B42F52F56052}">
      <dgm:prSet/>
      <dgm:spPr/>
      <dgm:t>
        <a:bodyPr/>
        <a:lstStyle/>
        <a:p>
          <a:pPr rtl="0"/>
          <a:r>
            <a:rPr lang="de-DE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Adenotomie &amp; Paukendrainage</a:t>
          </a:r>
          <a:endParaRPr lang="de-DE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C3CAD5B-167E-4D14-9379-2D2C585F891E}" type="parTrans" cxnId="{B2CC18AA-18E7-41D2-8FAC-A8FB63FDB3C9}">
      <dgm:prSet/>
      <dgm:spPr/>
      <dgm:t>
        <a:bodyPr/>
        <a:lstStyle/>
        <a:p>
          <a:endParaRPr lang="de-DE"/>
        </a:p>
      </dgm:t>
    </dgm:pt>
    <dgm:pt modelId="{80E77589-F085-462F-823D-6EE20DD097C9}" type="sibTrans" cxnId="{B2CC18AA-18E7-41D2-8FAC-A8FB63FDB3C9}">
      <dgm:prSet/>
      <dgm:spPr/>
      <dgm:t>
        <a:bodyPr/>
        <a:lstStyle/>
        <a:p>
          <a:endParaRPr lang="de-DE"/>
        </a:p>
      </dgm:t>
    </dgm:pt>
    <dgm:pt modelId="{B22FBF68-78B0-4AEB-A385-F1EF481263B7}" type="pres">
      <dgm:prSet presAssocID="{7CF5F9B5-D910-4A13-8656-7D0A3A3E86EC}" presName="linear" presStyleCnt="0">
        <dgm:presLayoutVars>
          <dgm:animLvl val="lvl"/>
          <dgm:resizeHandles val="exact"/>
        </dgm:presLayoutVars>
      </dgm:prSet>
      <dgm:spPr/>
    </dgm:pt>
    <dgm:pt modelId="{1FC79952-0ED8-4503-A3A9-A1EADF28F02F}" type="pres">
      <dgm:prSet presAssocID="{91EB9A29-2155-4CE1-9C07-B42F52F56052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F49BF143-F1AA-4860-B756-16C8741DFAA2}" type="presOf" srcId="{7CF5F9B5-D910-4A13-8656-7D0A3A3E86EC}" destId="{B22FBF68-78B0-4AEB-A385-F1EF481263B7}" srcOrd="0" destOrd="0" presId="urn:microsoft.com/office/officeart/2005/8/layout/vList2"/>
    <dgm:cxn modelId="{B2CC18AA-18E7-41D2-8FAC-A8FB63FDB3C9}" srcId="{7CF5F9B5-D910-4A13-8656-7D0A3A3E86EC}" destId="{91EB9A29-2155-4CE1-9C07-B42F52F56052}" srcOrd="0" destOrd="0" parTransId="{1C3CAD5B-167E-4D14-9379-2D2C585F891E}" sibTransId="{80E77589-F085-462F-823D-6EE20DD097C9}"/>
    <dgm:cxn modelId="{4FDA2FA3-E8C1-454F-8888-2A2A756E9F2A}" type="presOf" srcId="{91EB9A29-2155-4CE1-9C07-B42F52F56052}" destId="{1FC79952-0ED8-4503-A3A9-A1EADF28F02F}" srcOrd="0" destOrd="0" presId="urn:microsoft.com/office/officeart/2005/8/layout/vList2"/>
    <dgm:cxn modelId="{8BDD06B2-ABC4-4D1C-BEC8-A0043209C290}" type="presParOf" srcId="{B22FBF68-78B0-4AEB-A385-F1EF481263B7}" destId="{1FC79952-0ED8-4503-A3A9-A1EADF28F02F}" srcOrd="0" destOrd="0" presId="urn:microsoft.com/office/officeart/2005/8/layout/vList2"/>
  </dgm:cxnLst>
  <dgm:bg/>
  <dgm:whole/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CFD9E30-7AED-4EA5-BEFC-1C7CDBE4983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de-DE"/>
        </a:p>
      </dgm:t>
    </dgm:pt>
    <dgm:pt modelId="{BB3AB8AB-1977-49F9-A835-B68154F6B1ED}">
      <dgm:prSet/>
      <dgm:spPr/>
      <dgm:t>
        <a:bodyPr/>
        <a:lstStyle/>
        <a:p>
          <a:pPr rtl="0"/>
          <a:r>
            <a:rPr lang="de-DE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Tonsillotomie &amp; Tonsillektomie</a:t>
          </a:r>
          <a:endParaRPr lang="de-DE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C5BEAA99-6EE1-4E92-AF6A-1F903BD1F7A2}" type="parTrans" cxnId="{606DD8A2-80FB-4787-8A93-EABFEFCE1069}">
      <dgm:prSet/>
      <dgm:spPr/>
      <dgm:t>
        <a:bodyPr/>
        <a:lstStyle/>
        <a:p>
          <a:endParaRPr lang="de-DE"/>
        </a:p>
      </dgm:t>
    </dgm:pt>
    <dgm:pt modelId="{CD97FBB1-470E-4AC9-A49D-BF867AC4DC10}" type="sibTrans" cxnId="{606DD8A2-80FB-4787-8A93-EABFEFCE1069}">
      <dgm:prSet/>
      <dgm:spPr/>
      <dgm:t>
        <a:bodyPr/>
        <a:lstStyle/>
        <a:p>
          <a:endParaRPr lang="de-DE"/>
        </a:p>
      </dgm:t>
    </dgm:pt>
    <dgm:pt modelId="{70F90552-175B-4DBB-BD70-47DEB1D6303E}" type="pres">
      <dgm:prSet presAssocID="{6CFD9E30-7AED-4EA5-BEFC-1C7CDBE49830}" presName="linear" presStyleCnt="0">
        <dgm:presLayoutVars>
          <dgm:animLvl val="lvl"/>
          <dgm:resizeHandles val="exact"/>
        </dgm:presLayoutVars>
      </dgm:prSet>
      <dgm:spPr/>
    </dgm:pt>
    <dgm:pt modelId="{1EF6BF0B-4F5B-4902-95C4-32C47ADFEB62}" type="pres">
      <dgm:prSet presAssocID="{BB3AB8AB-1977-49F9-A835-B68154F6B1E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283F722-8C2F-4FCA-A948-7292607453DC}" type="presOf" srcId="{6CFD9E30-7AED-4EA5-BEFC-1C7CDBE49830}" destId="{70F90552-175B-4DBB-BD70-47DEB1D6303E}" srcOrd="0" destOrd="0" presId="urn:microsoft.com/office/officeart/2005/8/layout/vList2"/>
    <dgm:cxn modelId="{606DD8A2-80FB-4787-8A93-EABFEFCE1069}" srcId="{6CFD9E30-7AED-4EA5-BEFC-1C7CDBE49830}" destId="{BB3AB8AB-1977-49F9-A835-B68154F6B1ED}" srcOrd="0" destOrd="0" parTransId="{C5BEAA99-6EE1-4E92-AF6A-1F903BD1F7A2}" sibTransId="{CD97FBB1-470E-4AC9-A49D-BF867AC4DC10}"/>
    <dgm:cxn modelId="{61FE0BB6-298A-4AF7-A108-51F8408DAD8A}" type="presOf" srcId="{BB3AB8AB-1977-49F9-A835-B68154F6B1ED}" destId="{1EF6BF0B-4F5B-4902-95C4-32C47ADFEB62}" srcOrd="0" destOrd="0" presId="urn:microsoft.com/office/officeart/2005/8/layout/vList2"/>
    <dgm:cxn modelId="{2B1C1172-33C6-400D-8B56-BED79A743D63}" type="presParOf" srcId="{70F90552-175B-4DBB-BD70-47DEB1D6303E}" destId="{1EF6BF0B-4F5B-4902-95C4-32C47ADFEB62}" srcOrd="0" destOrd="0" presId="urn:microsoft.com/office/officeart/2005/8/layout/vList2"/>
  </dgm:cxnLst>
  <dgm:bg/>
  <dgm:whole/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1931C3C5-398D-4225-AE5B-66C51DF961A4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de-DE"/>
        </a:p>
      </dgm:t>
    </dgm:pt>
    <dgm:pt modelId="{1EEFFFE5-28CA-4790-A57F-3A2A5CB2A986}">
      <dgm:prSet/>
      <dgm:spPr/>
      <dgm:t>
        <a:bodyPr/>
        <a:lstStyle/>
        <a:p>
          <a:pPr rtl="0"/>
          <a:r>
            <a:rPr lang="de-DE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Akute Mittelohrentzündung</a:t>
          </a:r>
          <a:endParaRPr lang="de-DE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13DA1BB-5470-4299-A149-620996F7D668}" type="parTrans" cxnId="{52003E37-BB23-4628-B518-D8B7DCD6CBF6}">
      <dgm:prSet/>
      <dgm:spPr/>
      <dgm:t>
        <a:bodyPr/>
        <a:lstStyle/>
        <a:p>
          <a:endParaRPr lang="de-DE"/>
        </a:p>
      </dgm:t>
    </dgm:pt>
    <dgm:pt modelId="{1B669E2F-6728-4F48-B238-C36A49C517D3}" type="sibTrans" cxnId="{52003E37-BB23-4628-B518-D8B7DCD6CBF6}">
      <dgm:prSet/>
      <dgm:spPr/>
      <dgm:t>
        <a:bodyPr/>
        <a:lstStyle/>
        <a:p>
          <a:endParaRPr lang="de-DE"/>
        </a:p>
      </dgm:t>
    </dgm:pt>
    <dgm:pt modelId="{2B09447F-C0FF-4B4E-A61A-C9043B05133F}" type="pres">
      <dgm:prSet presAssocID="{1931C3C5-398D-4225-AE5B-66C51DF961A4}" presName="linear" presStyleCnt="0">
        <dgm:presLayoutVars>
          <dgm:animLvl val="lvl"/>
          <dgm:resizeHandles val="exact"/>
        </dgm:presLayoutVars>
      </dgm:prSet>
      <dgm:spPr/>
    </dgm:pt>
    <dgm:pt modelId="{82055BF0-6BB7-4D09-BB2B-70E6819BF4AE}" type="pres">
      <dgm:prSet presAssocID="{1EEFFFE5-28CA-4790-A57F-3A2A5CB2A986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2003E37-BB23-4628-B518-D8B7DCD6CBF6}" srcId="{1931C3C5-398D-4225-AE5B-66C51DF961A4}" destId="{1EEFFFE5-28CA-4790-A57F-3A2A5CB2A986}" srcOrd="0" destOrd="0" parTransId="{213DA1BB-5470-4299-A149-620996F7D668}" sibTransId="{1B669E2F-6728-4F48-B238-C36A49C517D3}"/>
    <dgm:cxn modelId="{8C1F0995-2410-4419-A905-55FD8E0CE0C4}" type="presOf" srcId="{1931C3C5-398D-4225-AE5B-66C51DF961A4}" destId="{2B09447F-C0FF-4B4E-A61A-C9043B05133F}" srcOrd="0" destOrd="0" presId="urn:microsoft.com/office/officeart/2005/8/layout/vList2"/>
    <dgm:cxn modelId="{24BE8EBC-6248-4864-AFAB-E05AAAA57369}" type="presOf" srcId="{1EEFFFE5-28CA-4790-A57F-3A2A5CB2A986}" destId="{82055BF0-6BB7-4D09-BB2B-70E6819BF4AE}" srcOrd="0" destOrd="0" presId="urn:microsoft.com/office/officeart/2005/8/layout/vList2"/>
    <dgm:cxn modelId="{C6F2B54D-F362-426A-8DAB-B7C96BC56987}" type="presParOf" srcId="{2B09447F-C0FF-4B4E-A61A-C9043B05133F}" destId="{82055BF0-6BB7-4D09-BB2B-70E6819BF4AE}" srcOrd="0" destOrd="0" presId="urn:microsoft.com/office/officeart/2005/8/layout/vList2"/>
  </dgm:cxnLst>
  <dgm:bg/>
  <dgm:whole/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08240506-5CDA-446B-B92A-5B776BB7319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de-DE"/>
        </a:p>
      </dgm:t>
    </dgm:pt>
    <dgm:pt modelId="{941BDF02-8FD8-486C-9548-B0B7708DBC9A}">
      <dgm:prSet/>
      <dgm:spPr/>
      <dgm:t>
        <a:bodyPr/>
        <a:lstStyle/>
        <a:p>
          <a:pPr rtl="0"/>
          <a:r>
            <a:rPr lang="de-DE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Folgen</a:t>
          </a:r>
          <a:endParaRPr lang="de-DE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0845241-2A22-484A-86A8-F78287F46E0F}" type="parTrans" cxnId="{48613207-EDD5-4084-A7BE-11D05AE5F86E}">
      <dgm:prSet/>
      <dgm:spPr/>
      <dgm:t>
        <a:bodyPr/>
        <a:lstStyle/>
        <a:p>
          <a:endParaRPr lang="de-DE"/>
        </a:p>
      </dgm:t>
    </dgm:pt>
    <dgm:pt modelId="{D4F191ED-F817-4B39-B3F1-46B3C16E3AA4}" type="sibTrans" cxnId="{48613207-EDD5-4084-A7BE-11D05AE5F86E}">
      <dgm:prSet/>
      <dgm:spPr/>
      <dgm:t>
        <a:bodyPr/>
        <a:lstStyle/>
        <a:p>
          <a:endParaRPr lang="de-DE"/>
        </a:p>
      </dgm:t>
    </dgm:pt>
    <dgm:pt modelId="{0392D8F3-B2CD-4B02-A122-9735F1EEF7EF}" type="pres">
      <dgm:prSet presAssocID="{08240506-5CDA-446B-B92A-5B776BB73190}" presName="linear" presStyleCnt="0">
        <dgm:presLayoutVars>
          <dgm:animLvl val="lvl"/>
          <dgm:resizeHandles val="exact"/>
        </dgm:presLayoutVars>
      </dgm:prSet>
      <dgm:spPr/>
    </dgm:pt>
    <dgm:pt modelId="{0645F5B0-BBB5-47E2-A471-22CCFE5BB237}" type="pres">
      <dgm:prSet presAssocID="{941BDF02-8FD8-486C-9548-B0B7708DBC9A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78347565-E4AF-4722-A4F1-8AF7D945CBDB}" type="presOf" srcId="{941BDF02-8FD8-486C-9548-B0B7708DBC9A}" destId="{0645F5B0-BBB5-47E2-A471-22CCFE5BB237}" srcOrd="0" destOrd="0" presId="urn:microsoft.com/office/officeart/2005/8/layout/vList2"/>
    <dgm:cxn modelId="{48613207-EDD5-4084-A7BE-11D05AE5F86E}" srcId="{08240506-5CDA-446B-B92A-5B776BB73190}" destId="{941BDF02-8FD8-486C-9548-B0B7708DBC9A}" srcOrd="0" destOrd="0" parTransId="{40845241-2A22-484A-86A8-F78287F46E0F}" sibTransId="{D4F191ED-F817-4B39-B3F1-46B3C16E3AA4}"/>
    <dgm:cxn modelId="{1D1D30D0-8CF0-4A61-92E4-71534E80BB7C}" type="presOf" srcId="{08240506-5CDA-446B-B92A-5B776BB73190}" destId="{0392D8F3-B2CD-4B02-A122-9735F1EEF7EF}" srcOrd="0" destOrd="0" presId="urn:microsoft.com/office/officeart/2005/8/layout/vList2"/>
    <dgm:cxn modelId="{DB0D0D17-D5C0-4A12-B753-22476D072EA7}" type="presParOf" srcId="{0392D8F3-B2CD-4B02-A122-9735F1EEF7EF}" destId="{0645F5B0-BBB5-47E2-A471-22CCFE5BB237}" srcOrd="0" destOrd="0" presId="urn:microsoft.com/office/officeart/2005/8/layout/vList2"/>
  </dgm:cxnLst>
  <dgm:bg/>
  <dgm:whole/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0EEBAB2A-FE34-466F-872E-78BD90BE0C69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de-DE"/>
        </a:p>
      </dgm:t>
    </dgm:pt>
    <dgm:pt modelId="{5CDD060E-2BEE-4ADF-A030-3DE8A58DF945}">
      <dgm:prSet/>
      <dgm:spPr/>
      <dgm:t>
        <a:bodyPr/>
        <a:lstStyle/>
        <a:p>
          <a:pPr rtl="0"/>
          <a:r>
            <a:rPr lang="de-DE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Therapie</a:t>
          </a:r>
          <a:endParaRPr lang="de-DE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2F545098-8796-42A2-A834-446323C5C466}" type="parTrans" cxnId="{10412DFC-643C-4D5C-8184-5F333A4AB175}">
      <dgm:prSet/>
      <dgm:spPr/>
      <dgm:t>
        <a:bodyPr/>
        <a:lstStyle/>
        <a:p>
          <a:endParaRPr lang="de-DE"/>
        </a:p>
      </dgm:t>
    </dgm:pt>
    <dgm:pt modelId="{FE7C50AC-C0F9-4160-8B9D-7BD2F5D48872}" type="sibTrans" cxnId="{10412DFC-643C-4D5C-8184-5F333A4AB175}">
      <dgm:prSet/>
      <dgm:spPr/>
      <dgm:t>
        <a:bodyPr/>
        <a:lstStyle/>
        <a:p>
          <a:endParaRPr lang="de-DE"/>
        </a:p>
      </dgm:t>
    </dgm:pt>
    <dgm:pt modelId="{239D2504-3751-436A-BAEE-53C5978CF5B6}" type="pres">
      <dgm:prSet presAssocID="{0EEBAB2A-FE34-466F-872E-78BD90BE0C69}" presName="linear" presStyleCnt="0">
        <dgm:presLayoutVars>
          <dgm:animLvl val="lvl"/>
          <dgm:resizeHandles val="exact"/>
        </dgm:presLayoutVars>
      </dgm:prSet>
      <dgm:spPr/>
    </dgm:pt>
    <dgm:pt modelId="{67A7FFC7-63CE-434B-9A51-12952E76492A}" type="pres">
      <dgm:prSet presAssocID="{5CDD060E-2BEE-4ADF-A030-3DE8A58DF945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0C6E9BA3-A8B9-448C-82F0-F1F69138629A}" type="presOf" srcId="{0EEBAB2A-FE34-466F-872E-78BD90BE0C69}" destId="{239D2504-3751-436A-BAEE-53C5978CF5B6}" srcOrd="0" destOrd="0" presId="urn:microsoft.com/office/officeart/2005/8/layout/vList2"/>
    <dgm:cxn modelId="{10412DFC-643C-4D5C-8184-5F333A4AB175}" srcId="{0EEBAB2A-FE34-466F-872E-78BD90BE0C69}" destId="{5CDD060E-2BEE-4ADF-A030-3DE8A58DF945}" srcOrd="0" destOrd="0" parTransId="{2F545098-8796-42A2-A834-446323C5C466}" sibTransId="{FE7C50AC-C0F9-4160-8B9D-7BD2F5D48872}"/>
    <dgm:cxn modelId="{39C9EDCF-DAAC-4590-A585-25F55294B7B9}" type="presOf" srcId="{5CDD060E-2BEE-4ADF-A030-3DE8A58DF945}" destId="{67A7FFC7-63CE-434B-9A51-12952E76492A}" srcOrd="0" destOrd="0" presId="urn:microsoft.com/office/officeart/2005/8/layout/vList2"/>
    <dgm:cxn modelId="{5C0241B8-F210-47F7-8172-140948629005}" type="presParOf" srcId="{239D2504-3751-436A-BAEE-53C5978CF5B6}" destId="{67A7FFC7-63CE-434B-9A51-12952E76492A}" srcOrd="0" destOrd="0" presId="urn:microsoft.com/office/officeart/2005/8/layout/vList2"/>
  </dgm:cxnLst>
  <dgm:bg/>
  <dgm:whole/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91B07AEB-B5FC-4574-8B2F-6D74FE1F0FF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de-DE"/>
        </a:p>
      </dgm:t>
    </dgm:pt>
    <dgm:pt modelId="{03118DB2-3D53-4D26-A82F-03A7F9A5521C}">
      <dgm:prSet/>
      <dgm:spPr/>
      <dgm:t>
        <a:bodyPr/>
        <a:lstStyle/>
        <a:p>
          <a:pPr rtl="0"/>
          <a:r>
            <a:rPr lang="de-DE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Komplikationen	</a:t>
          </a:r>
          <a:endParaRPr lang="de-DE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15CE9A05-AFB4-4F13-9636-6D357AC2B982}" type="parTrans" cxnId="{4FAA1638-7D81-4267-8E34-B412A970C090}">
      <dgm:prSet/>
      <dgm:spPr/>
      <dgm:t>
        <a:bodyPr/>
        <a:lstStyle/>
        <a:p>
          <a:endParaRPr lang="de-DE"/>
        </a:p>
      </dgm:t>
    </dgm:pt>
    <dgm:pt modelId="{0F459DBC-4473-4D07-9956-418679ACAE3D}" type="sibTrans" cxnId="{4FAA1638-7D81-4267-8E34-B412A970C090}">
      <dgm:prSet/>
      <dgm:spPr/>
      <dgm:t>
        <a:bodyPr/>
        <a:lstStyle/>
        <a:p>
          <a:endParaRPr lang="de-DE"/>
        </a:p>
      </dgm:t>
    </dgm:pt>
    <dgm:pt modelId="{5C24F4F6-6128-4C06-A9C0-06E417809D11}" type="pres">
      <dgm:prSet presAssocID="{91B07AEB-B5FC-4574-8B2F-6D74FE1F0FF0}" presName="linear" presStyleCnt="0">
        <dgm:presLayoutVars>
          <dgm:animLvl val="lvl"/>
          <dgm:resizeHandles val="exact"/>
        </dgm:presLayoutVars>
      </dgm:prSet>
      <dgm:spPr/>
    </dgm:pt>
    <dgm:pt modelId="{2829ABFD-0393-484E-95CF-D8596A0128FE}" type="pres">
      <dgm:prSet presAssocID="{03118DB2-3D53-4D26-A82F-03A7F9A5521C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83ADFB6C-AB02-4337-9E39-EB9DD5826CDF}" type="presOf" srcId="{91B07AEB-B5FC-4574-8B2F-6D74FE1F0FF0}" destId="{5C24F4F6-6128-4C06-A9C0-06E417809D11}" srcOrd="0" destOrd="0" presId="urn:microsoft.com/office/officeart/2005/8/layout/vList2"/>
    <dgm:cxn modelId="{4FAA1638-7D81-4267-8E34-B412A970C090}" srcId="{91B07AEB-B5FC-4574-8B2F-6D74FE1F0FF0}" destId="{03118DB2-3D53-4D26-A82F-03A7F9A5521C}" srcOrd="0" destOrd="0" parTransId="{15CE9A05-AFB4-4F13-9636-6D357AC2B982}" sibTransId="{0F459DBC-4473-4D07-9956-418679ACAE3D}"/>
    <dgm:cxn modelId="{BBE901D8-9022-469C-8C65-F4D6C79198A2}" type="presOf" srcId="{03118DB2-3D53-4D26-A82F-03A7F9A5521C}" destId="{2829ABFD-0393-484E-95CF-D8596A0128FE}" srcOrd="0" destOrd="0" presId="urn:microsoft.com/office/officeart/2005/8/layout/vList2"/>
    <dgm:cxn modelId="{2273A85B-814D-41B3-A7ED-BD9725A58927}" type="presParOf" srcId="{5C24F4F6-6128-4C06-A9C0-06E417809D11}" destId="{2829ABFD-0393-484E-95CF-D8596A0128FE}" srcOrd="0" destOrd="0" presId="urn:microsoft.com/office/officeart/2005/8/layout/vList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CE0F39C-26F8-4FFB-8BED-F94C6BA265BB}" type="doc">
      <dgm:prSet loTypeId="urn:microsoft.com/office/officeart/2005/8/layout/vList5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de-DE"/>
        </a:p>
      </dgm:t>
    </dgm:pt>
    <dgm:pt modelId="{3C938EC2-AC91-4290-B670-DA4D24B1D2B9}">
      <dgm:prSet/>
      <dgm:spPr/>
      <dgm:t>
        <a:bodyPr/>
        <a:lstStyle/>
        <a:p>
          <a:pPr rtl="0"/>
          <a:r>
            <a:rPr lang="de-DE" dirty="0" smtClean="0"/>
            <a:t>Einmaleins der häufigsten HNO Operationen im Kindesalter</a:t>
          </a:r>
          <a:endParaRPr lang="de-DE" dirty="0"/>
        </a:p>
      </dgm:t>
    </dgm:pt>
    <dgm:pt modelId="{9EE9152B-A692-4FD9-91EB-9AB7DB73ADBE}" type="parTrans" cxnId="{DFEB1A92-0C72-4BCD-BBB4-6EDFB9851D62}">
      <dgm:prSet/>
      <dgm:spPr/>
      <dgm:t>
        <a:bodyPr/>
        <a:lstStyle/>
        <a:p>
          <a:endParaRPr lang="de-DE"/>
        </a:p>
      </dgm:t>
    </dgm:pt>
    <dgm:pt modelId="{41E3A915-FE62-4639-8733-17E3C66A11A1}" type="sibTrans" cxnId="{DFEB1A92-0C72-4BCD-BBB4-6EDFB9851D62}">
      <dgm:prSet/>
      <dgm:spPr/>
      <dgm:t>
        <a:bodyPr/>
        <a:lstStyle/>
        <a:p>
          <a:endParaRPr lang="de-DE"/>
        </a:p>
      </dgm:t>
    </dgm:pt>
    <dgm:pt modelId="{7ECC1D1F-FDCA-439F-84AA-35F359B1DA2B}">
      <dgm:prSet/>
      <dgm:spPr/>
      <dgm:t>
        <a:bodyPr/>
        <a:lstStyle/>
        <a:p>
          <a:pPr rtl="0"/>
          <a:r>
            <a:rPr lang="de-DE" dirty="0" smtClean="0"/>
            <a:t>Adenotomie</a:t>
          </a:r>
          <a:endParaRPr lang="de-DE" dirty="0"/>
        </a:p>
      </dgm:t>
    </dgm:pt>
    <dgm:pt modelId="{8C8197B2-71BB-4688-8392-4C3E3E458978}" type="parTrans" cxnId="{9435811D-2B15-4145-A9E6-B5AF7F84DE5A}">
      <dgm:prSet/>
      <dgm:spPr/>
      <dgm:t>
        <a:bodyPr/>
        <a:lstStyle/>
        <a:p>
          <a:endParaRPr lang="de-DE"/>
        </a:p>
      </dgm:t>
    </dgm:pt>
    <dgm:pt modelId="{4D468C9A-D42B-48BD-9D75-9DD77589CDCD}" type="sibTrans" cxnId="{9435811D-2B15-4145-A9E6-B5AF7F84DE5A}">
      <dgm:prSet/>
      <dgm:spPr/>
      <dgm:t>
        <a:bodyPr/>
        <a:lstStyle/>
        <a:p>
          <a:endParaRPr lang="de-DE"/>
        </a:p>
      </dgm:t>
    </dgm:pt>
    <dgm:pt modelId="{326C2B2C-DA2D-45E6-AD22-0D83E4D7B630}">
      <dgm:prSet/>
      <dgm:spPr/>
      <dgm:t>
        <a:bodyPr/>
        <a:lstStyle/>
        <a:p>
          <a:pPr rtl="0"/>
          <a:r>
            <a:rPr lang="de-DE" dirty="0" smtClean="0"/>
            <a:t>Parazentese  / Paukenhöhlendrainage</a:t>
          </a:r>
          <a:endParaRPr lang="de-DE" dirty="0"/>
        </a:p>
      </dgm:t>
    </dgm:pt>
    <dgm:pt modelId="{D2D999F1-E636-44AC-9829-3B8A5EFB94C8}" type="parTrans" cxnId="{4A04ABBA-6121-4AFE-8273-D4724B1E129E}">
      <dgm:prSet/>
      <dgm:spPr/>
      <dgm:t>
        <a:bodyPr/>
        <a:lstStyle/>
        <a:p>
          <a:endParaRPr lang="de-DE"/>
        </a:p>
      </dgm:t>
    </dgm:pt>
    <dgm:pt modelId="{4002F43F-4E97-4BE2-9EC9-34479BAA9506}" type="sibTrans" cxnId="{4A04ABBA-6121-4AFE-8273-D4724B1E129E}">
      <dgm:prSet/>
      <dgm:spPr/>
      <dgm:t>
        <a:bodyPr/>
        <a:lstStyle/>
        <a:p>
          <a:endParaRPr lang="de-DE"/>
        </a:p>
      </dgm:t>
    </dgm:pt>
    <dgm:pt modelId="{AF831FD6-42D1-4436-8B0A-D071C6D71BBC}">
      <dgm:prSet/>
      <dgm:spPr/>
      <dgm:t>
        <a:bodyPr/>
        <a:lstStyle/>
        <a:p>
          <a:pPr rtl="0"/>
          <a:r>
            <a:rPr lang="de-DE" dirty="0" smtClean="0"/>
            <a:t>Tonsillektomie / Tonsillotomie</a:t>
          </a:r>
          <a:endParaRPr lang="de-DE" dirty="0"/>
        </a:p>
      </dgm:t>
    </dgm:pt>
    <dgm:pt modelId="{5D8F8040-A97D-4B00-BB3C-90A7F7C82D41}" type="parTrans" cxnId="{B08027D0-8775-46E5-B47D-EDB47FE696A5}">
      <dgm:prSet/>
      <dgm:spPr/>
      <dgm:t>
        <a:bodyPr/>
        <a:lstStyle/>
        <a:p>
          <a:endParaRPr lang="de-DE"/>
        </a:p>
      </dgm:t>
    </dgm:pt>
    <dgm:pt modelId="{5985FB4C-312D-4268-8820-0940B4763A04}" type="sibTrans" cxnId="{B08027D0-8775-46E5-B47D-EDB47FE696A5}">
      <dgm:prSet/>
      <dgm:spPr/>
      <dgm:t>
        <a:bodyPr/>
        <a:lstStyle/>
        <a:p>
          <a:endParaRPr lang="de-DE"/>
        </a:p>
      </dgm:t>
    </dgm:pt>
    <dgm:pt modelId="{0A8A2599-D7FA-4F3E-A3AD-57622F0CAE97}">
      <dgm:prSet/>
      <dgm:spPr/>
      <dgm:t>
        <a:bodyPr/>
        <a:lstStyle/>
        <a:p>
          <a:pPr rtl="0"/>
          <a:endParaRPr lang="de-DE" dirty="0"/>
        </a:p>
      </dgm:t>
    </dgm:pt>
    <dgm:pt modelId="{E411046E-6B61-42C2-97D6-858A15409246}" type="parTrans" cxnId="{48EDA0BA-7CC8-4F48-9841-3B86CCBEEF37}">
      <dgm:prSet/>
      <dgm:spPr/>
      <dgm:t>
        <a:bodyPr/>
        <a:lstStyle/>
        <a:p>
          <a:endParaRPr lang="de-DE"/>
        </a:p>
      </dgm:t>
    </dgm:pt>
    <dgm:pt modelId="{14A71753-74A8-411C-9CCB-17EBA7A3F2F0}" type="sibTrans" cxnId="{48EDA0BA-7CC8-4F48-9841-3B86CCBEEF37}">
      <dgm:prSet/>
      <dgm:spPr/>
      <dgm:t>
        <a:bodyPr/>
        <a:lstStyle/>
        <a:p>
          <a:endParaRPr lang="de-DE"/>
        </a:p>
      </dgm:t>
    </dgm:pt>
    <dgm:pt modelId="{6DA69CEE-F97B-4BCF-BA9A-41B6DC64E1FB}">
      <dgm:prSet/>
      <dgm:spPr/>
      <dgm:t>
        <a:bodyPr/>
        <a:lstStyle/>
        <a:p>
          <a:pPr rtl="0"/>
          <a:r>
            <a:rPr lang="de-DE" dirty="0" smtClean="0"/>
            <a:t>Häufigste Erkrankungen in der Otorhinolaryngologie im Kleinkind und Vorschulalter</a:t>
          </a:r>
          <a:endParaRPr lang="de-DE" dirty="0"/>
        </a:p>
      </dgm:t>
    </dgm:pt>
    <dgm:pt modelId="{597DF0EA-82CF-46DF-9DC8-3894BDA9A19F}" type="parTrans" cxnId="{9FB21AD5-9E79-42FE-B92B-C5F6C268A933}">
      <dgm:prSet/>
      <dgm:spPr/>
      <dgm:t>
        <a:bodyPr/>
        <a:lstStyle/>
        <a:p>
          <a:endParaRPr lang="de-DE"/>
        </a:p>
      </dgm:t>
    </dgm:pt>
    <dgm:pt modelId="{9EB2C266-D10D-4129-9962-801BC2E87582}" type="sibTrans" cxnId="{9FB21AD5-9E79-42FE-B92B-C5F6C268A933}">
      <dgm:prSet/>
      <dgm:spPr/>
      <dgm:t>
        <a:bodyPr/>
        <a:lstStyle/>
        <a:p>
          <a:endParaRPr lang="de-DE"/>
        </a:p>
      </dgm:t>
    </dgm:pt>
    <dgm:pt modelId="{ABCFBAD2-AA64-4391-BD0E-5F8AD47B532F}">
      <dgm:prSet/>
      <dgm:spPr/>
      <dgm:t>
        <a:bodyPr/>
        <a:lstStyle/>
        <a:p>
          <a:pPr rtl="0"/>
          <a:r>
            <a:rPr lang="de-DE" dirty="0" smtClean="0"/>
            <a:t>OP Indikationen</a:t>
          </a:r>
          <a:endParaRPr lang="de-DE" dirty="0"/>
        </a:p>
      </dgm:t>
    </dgm:pt>
    <dgm:pt modelId="{6ADAE39A-8127-4DE6-8F3B-550CA28EE4C1}" type="parTrans" cxnId="{9179A92C-D401-406D-B897-508B093A7E86}">
      <dgm:prSet/>
      <dgm:spPr/>
      <dgm:t>
        <a:bodyPr/>
        <a:lstStyle/>
        <a:p>
          <a:endParaRPr lang="de-DE"/>
        </a:p>
      </dgm:t>
    </dgm:pt>
    <dgm:pt modelId="{D991D093-DD95-4239-8454-A636E9DA3BB7}" type="sibTrans" cxnId="{9179A92C-D401-406D-B897-508B093A7E86}">
      <dgm:prSet/>
      <dgm:spPr/>
      <dgm:t>
        <a:bodyPr/>
        <a:lstStyle/>
        <a:p>
          <a:endParaRPr lang="de-DE"/>
        </a:p>
      </dgm:t>
    </dgm:pt>
    <dgm:pt modelId="{04E35DEE-82EA-423B-BAE4-C7450FAD8444}">
      <dgm:prSet/>
      <dgm:spPr/>
      <dgm:t>
        <a:bodyPr/>
        <a:lstStyle/>
        <a:p>
          <a:r>
            <a:rPr lang="de-DE" dirty="0" smtClean="0"/>
            <a:t>Adenoide Vegetation</a:t>
          </a:r>
          <a:endParaRPr lang="de-DE" dirty="0"/>
        </a:p>
      </dgm:t>
    </dgm:pt>
    <dgm:pt modelId="{DC48A23B-4B31-4454-A8CD-53146116A3D4}" type="parTrans" cxnId="{0BA2A9B6-56EA-4254-9F45-5ACE741EB2EF}">
      <dgm:prSet/>
      <dgm:spPr/>
      <dgm:t>
        <a:bodyPr/>
        <a:lstStyle/>
        <a:p>
          <a:endParaRPr lang="de-DE"/>
        </a:p>
      </dgm:t>
    </dgm:pt>
    <dgm:pt modelId="{389C22B0-9419-4924-A92D-AE9DCF8D5EF4}" type="sibTrans" cxnId="{0BA2A9B6-56EA-4254-9F45-5ACE741EB2EF}">
      <dgm:prSet/>
      <dgm:spPr/>
      <dgm:t>
        <a:bodyPr/>
        <a:lstStyle/>
        <a:p>
          <a:endParaRPr lang="de-DE"/>
        </a:p>
      </dgm:t>
    </dgm:pt>
    <dgm:pt modelId="{8CE5CBB9-48AD-4771-A1E4-A81E26E242B0}">
      <dgm:prSet/>
      <dgm:spPr/>
      <dgm:t>
        <a:bodyPr/>
        <a:lstStyle/>
        <a:p>
          <a:r>
            <a:rPr lang="de-DE" dirty="0" smtClean="0"/>
            <a:t>Gaumentonsillenhyperplasie</a:t>
          </a:r>
          <a:endParaRPr lang="de-DE" dirty="0"/>
        </a:p>
      </dgm:t>
    </dgm:pt>
    <dgm:pt modelId="{9A9CAC98-41A6-4B2F-BD3A-69B4A18A979D}" type="parTrans" cxnId="{BB109FC3-43CE-4348-9B49-1D942436D415}">
      <dgm:prSet/>
      <dgm:spPr/>
      <dgm:t>
        <a:bodyPr/>
        <a:lstStyle/>
        <a:p>
          <a:endParaRPr lang="de-DE"/>
        </a:p>
      </dgm:t>
    </dgm:pt>
    <dgm:pt modelId="{58F02D66-1627-4646-8142-AF85AFEFD060}" type="sibTrans" cxnId="{BB109FC3-43CE-4348-9B49-1D942436D415}">
      <dgm:prSet/>
      <dgm:spPr/>
      <dgm:t>
        <a:bodyPr/>
        <a:lstStyle/>
        <a:p>
          <a:endParaRPr lang="de-DE"/>
        </a:p>
      </dgm:t>
    </dgm:pt>
    <dgm:pt modelId="{13BED19A-10DE-49C2-96D2-85C6066227C2}">
      <dgm:prSet/>
      <dgm:spPr/>
      <dgm:t>
        <a:bodyPr/>
        <a:lstStyle/>
        <a:p>
          <a:r>
            <a:rPr lang="de-DE" dirty="0" smtClean="0"/>
            <a:t>Rezidivierende Tonsillitiden</a:t>
          </a:r>
          <a:endParaRPr lang="de-DE" dirty="0"/>
        </a:p>
      </dgm:t>
    </dgm:pt>
    <dgm:pt modelId="{98856524-6A9C-4DB3-80DA-159714B66DB7}" type="parTrans" cxnId="{33CDD629-AB89-434C-BF71-07E688329A43}">
      <dgm:prSet/>
      <dgm:spPr/>
      <dgm:t>
        <a:bodyPr/>
        <a:lstStyle/>
        <a:p>
          <a:endParaRPr lang="de-DE"/>
        </a:p>
      </dgm:t>
    </dgm:pt>
    <dgm:pt modelId="{2910C6E2-A247-4948-96E1-6D9D276174E8}" type="sibTrans" cxnId="{33CDD629-AB89-434C-BF71-07E688329A43}">
      <dgm:prSet/>
      <dgm:spPr/>
      <dgm:t>
        <a:bodyPr/>
        <a:lstStyle/>
        <a:p>
          <a:endParaRPr lang="de-DE"/>
        </a:p>
      </dgm:t>
    </dgm:pt>
    <dgm:pt modelId="{90234EF1-10AB-4BC8-88EE-6BE164629DCA}">
      <dgm:prSet/>
      <dgm:spPr/>
      <dgm:t>
        <a:bodyPr/>
        <a:lstStyle/>
        <a:p>
          <a:r>
            <a:rPr lang="de-DE" dirty="0" smtClean="0"/>
            <a:t>Rezidivierende Paukenergüsse</a:t>
          </a:r>
          <a:endParaRPr lang="de-DE" dirty="0"/>
        </a:p>
      </dgm:t>
    </dgm:pt>
    <dgm:pt modelId="{6768FA28-5E5B-4162-8E9F-57ADD7C18DC0}" type="parTrans" cxnId="{35E9F216-1946-41D8-8089-6A8A65E12B0E}">
      <dgm:prSet/>
      <dgm:spPr/>
      <dgm:t>
        <a:bodyPr/>
        <a:lstStyle/>
        <a:p>
          <a:endParaRPr lang="de-DE"/>
        </a:p>
      </dgm:t>
    </dgm:pt>
    <dgm:pt modelId="{56E49309-A934-4302-B2A7-F1C5D2849AC0}" type="sibTrans" cxnId="{35E9F216-1946-41D8-8089-6A8A65E12B0E}">
      <dgm:prSet/>
      <dgm:spPr/>
      <dgm:t>
        <a:bodyPr/>
        <a:lstStyle/>
        <a:p>
          <a:endParaRPr lang="de-DE"/>
        </a:p>
      </dgm:t>
    </dgm:pt>
    <dgm:pt modelId="{0E096918-D5A8-4064-B014-4372A27D0A51}">
      <dgm:prSet/>
      <dgm:spPr/>
      <dgm:t>
        <a:bodyPr/>
        <a:lstStyle/>
        <a:p>
          <a:r>
            <a:rPr lang="de-DE" dirty="0" smtClean="0"/>
            <a:t>Typischer Symptomenkomplex</a:t>
          </a:r>
          <a:endParaRPr lang="de-DE" dirty="0"/>
        </a:p>
      </dgm:t>
    </dgm:pt>
    <dgm:pt modelId="{41CCC3F5-13BD-42AD-BEDD-3247E81C81D3}" type="parTrans" cxnId="{BDBD7780-5B97-4E43-A697-9373F5D459CE}">
      <dgm:prSet/>
      <dgm:spPr/>
      <dgm:t>
        <a:bodyPr/>
        <a:lstStyle/>
        <a:p>
          <a:endParaRPr lang="de-DE"/>
        </a:p>
      </dgm:t>
    </dgm:pt>
    <dgm:pt modelId="{F62D61D7-C690-425F-8DA2-63FBC0C837CD}" type="sibTrans" cxnId="{BDBD7780-5B97-4E43-A697-9373F5D459CE}">
      <dgm:prSet/>
      <dgm:spPr/>
      <dgm:t>
        <a:bodyPr/>
        <a:lstStyle/>
        <a:p>
          <a:endParaRPr lang="de-DE"/>
        </a:p>
      </dgm:t>
    </dgm:pt>
    <dgm:pt modelId="{559C34E4-3CC4-49AD-A8EC-4EEEA2F98E9D}">
      <dgm:prSet/>
      <dgm:spPr/>
      <dgm:t>
        <a:bodyPr/>
        <a:lstStyle/>
        <a:p>
          <a:r>
            <a:rPr lang="de-DE" dirty="0" smtClean="0"/>
            <a:t>Diagnostik</a:t>
          </a:r>
          <a:endParaRPr lang="de-DE" dirty="0"/>
        </a:p>
      </dgm:t>
    </dgm:pt>
    <dgm:pt modelId="{4430E5CA-99D5-431B-AD11-9B0387A50B9E}" type="parTrans" cxnId="{1DEB1D30-6AD8-45CA-BE48-2AA8A0B277F6}">
      <dgm:prSet/>
      <dgm:spPr/>
      <dgm:t>
        <a:bodyPr/>
        <a:lstStyle/>
        <a:p>
          <a:endParaRPr lang="de-DE"/>
        </a:p>
      </dgm:t>
    </dgm:pt>
    <dgm:pt modelId="{E798C4D6-E65B-48A7-A64F-4C801F1B34E9}" type="sibTrans" cxnId="{1DEB1D30-6AD8-45CA-BE48-2AA8A0B277F6}">
      <dgm:prSet/>
      <dgm:spPr/>
      <dgm:t>
        <a:bodyPr/>
        <a:lstStyle/>
        <a:p>
          <a:endParaRPr lang="de-DE"/>
        </a:p>
      </dgm:t>
    </dgm:pt>
    <dgm:pt modelId="{B5D32CEE-DB1D-4C0A-8CB6-821CB7E36155}">
      <dgm:prSet/>
      <dgm:spPr/>
      <dgm:t>
        <a:bodyPr/>
        <a:lstStyle/>
        <a:p>
          <a:r>
            <a:rPr lang="de-DE" dirty="0" smtClean="0"/>
            <a:t>Operationsmethoden</a:t>
          </a:r>
          <a:endParaRPr lang="de-DE" dirty="0"/>
        </a:p>
      </dgm:t>
    </dgm:pt>
    <dgm:pt modelId="{1CBB0FA1-2AF1-42DB-9D79-6F4CA5BB2B42}" type="parTrans" cxnId="{04CC2C86-7C83-4382-ADFA-8F1F35A5BF43}">
      <dgm:prSet/>
      <dgm:spPr/>
      <dgm:t>
        <a:bodyPr/>
        <a:lstStyle/>
        <a:p>
          <a:endParaRPr lang="de-DE"/>
        </a:p>
      </dgm:t>
    </dgm:pt>
    <dgm:pt modelId="{02645F1A-0AEB-420F-BF57-B1772A49D3EA}" type="sibTrans" cxnId="{04CC2C86-7C83-4382-ADFA-8F1F35A5BF43}">
      <dgm:prSet/>
      <dgm:spPr/>
      <dgm:t>
        <a:bodyPr/>
        <a:lstStyle/>
        <a:p>
          <a:endParaRPr lang="de-DE"/>
        </a:p>
      </dgm:t>
    </dgm:pt>
    <dgm:pt modelId="{31901E17-8093-4078-A423-E1C864C7EFF6}" type="pres">
      <dgm:prSet presAssocID="{DCE0F39C-26F8-4FFB-8BED-F94C6BA265B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E6076116-BA1D-4062-9917-C2CF5C931FEB}" type="pres">
      <dgm:prSet presAssocID="{3C938EC2-AC91-4290-B670-DA4D24B1D2B9}" presName="linNode" presStyleCnt="0"/>
      <dgm:spPr/>
    </dgm:pt>
    <dgm:pt modelId="{CB4AE2B8-7485-4DE0-A4C0-AA18BD8BF363}" type="pres">
      <dgm:prSet presAssocID="{3C938EC2-AC91-4290-B670-DA4D24B1D2B9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A3C220D4-11FA-4E56-A729-B82745A300F9}" type="pres">
      <dgm:prSet presAssocID="{3C938EC2-AC91-4290-B670-DA4D24B1D2B9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F93679E-C65C-4AA5-B3C5-FEAA74449A6F}" type="pres">
      <dgm:prSet presAssocID="{41E3A915-FE62-4639-8733-17E3C66A11A1}" presName="sp" presStyleCnt="0"/>
      <dgm:spPr/>
    </dgm:pt>
    <dgm:pt modelId="{39F5EA4B-A623-411E-AEE3-1E7DB6CDAAD6}" type="pres">
      <dgm:prSet presAssocID="{6DA69CEE-F97B-4BCF-BA9A-41B6DC64E1FB}" presName="linNode" presStyleCnt="0"/>
      <dgm:spPr/>
    </dgm:pt>
    <dgm:pt modelId="{4728E649-F39B-4A2C-BAED-8BA3E8EF6595}" type="pres">
      <dgm:prSet presAssocID="{6DA69CEE-F97B-4BCF-BA9A-41B6DC64E1F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7F69BDC8-6736-44B0-A6C3-2BF68A778374}" type="pres">
      <dgm:prSet presAssocID="{6DA69CEE-F97B-4BCF-BA9A-41B6DC64E1FB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8DCCA586-F8D7-4424-90B9-BA2D9EADB63F}" type="pres">
      <dgm:prSet presAssocID="{9EB2C266-D10D-4129-9962-801BC2E87582}" presName="sp" presStyleCnt="0"/>
      <dgm:spPr/>
    </dgm:pt>
    <dgm:pt modelId="{6124EC00-4E7F-473A-9C28-EDA13D030749}" type="pres">
      <dgm:prSet presAssocID="{ABCFBAD2-AA64-4391-BD0E-5F8AD47B532F}" presName="linNode" presStyleCnt="0"/>
      <dgm:spPr/>
    </dgm:pt>
    <dgm:pt modelId="{24F30A4D-3943-4032-A174-B945030BEA15}" type="pres">
      <dgm:prSet presAssocID="{ABCFBAD2-AA64-4391-BD0E-5F8AD47B532F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3082462-9B99-489B-B2CF-CF3912537E3C}" type="pres">
      <dgm:prSet presAssocID="{ABCFBAD2-AA64-4391-BD0E-5F8AD47B532F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9179A92C-D401-406D-B897-508B093A7E86}" srcId="{DCE0F39C-26F8-4FFB-8BED-F94C6BA265BB}" destId="{ABCFBAD2-AA64-4391-BD0E-5F8AD47B532F}" srcOrd="2" destOrd="0" parTransId="{6ADAE39A-8127-4DE6-8F3B-550CA28EE4C1}" sibTransId="{D991D093-DD95-4239-8454-A636E9DA3BB7}"/>
    <dgm:cxn modelId="{0BA2A9B6-56EA-4254-9F45-5ACE741EB2EF}" srcId="{6DA69CEE-F97B-4BCF-BA9A-41B6DC64E1FB}" destId="{04E35DEE-82EA-423B-BAE4-C7450FAD8444}" srcOrd="0" destOrd="0" parTransId="{DC48A23B-4B31-4454-A8CD-53146116A3D4}" sibTransId="{389C22B0-9419-4924-A92D-AE9DCF8D5EF4}"/>
    <dgm:cxn modelId="{DFEB1A92-0C72-4BCD-BBB4-6EDFB9851D62}" srcId="{DCE0F39C-26F8-4FFB-8BED-F94C6BA265BB}" destId="{3C938EC2-AC91-4290-B670-DA4D24B1D2B9}" srcOrd="0" destOrd="0" parTransId="{9EE9152B-A692-4FD9-91EB-9AB7DB73ADBE}" sibTransId="{41E3A915-FE62-4639-8733-17E3C66A11A1}"/>
    <dgm:cxn modelId="{33CDD629-AB89-434C-BF71-07E688329A43}" srcId="{6DA69CEE-F97B-4BCF-BA9A-41B6DC64E1FB}" destId="{13BED19A-10DE-49C2-96D2-85C6066227C2}" srcOrd="2" destOrd="0" parTransId="{98856524-6A9C-4DB3-80DA-159714B66DB7}" sibTransId="{2910C6E2-A247-4948-96E1-6D9D276174E8}"/>
    <dgm:cxn modelId="{04CC2C86-7C83-4382-ADFA-8F1F35A5BF43}" srcId="{ABCFBAD2-AA64-4391-BD0E-5F8AD47B532F}" destId="{B5D32CEE-DB1D-4C0A-8CB6-821CB7E36155}" srcOrd="2" destOrd="0" parTransId="{1CBB0FA1-2AF1-42DB-9D79-6F4CA5BB2B42}" sibTransId="{02645F1A-0AEB-420F-BF57-B1772A49D3EA}"/>
    <dgm:cxn modelId="{CD6262FF-2921-4CF4-98C6-ABBD1B387051}" type="presOf" srcId="{559C34E4-3CC4-49AD-A8EC-4EEEA2F98E9D}" destId="{F3082462-9B99-489B-B2CF-CF3912537E3C}" srcOrd="0" destOrd="1" presId="urn:microsoft.com/office/officeart/2005/8/layout/vList5"/>
    <dgm:cxn modelId="{784C8234-5C6B-47C2-9870-97A50982144C}" type="presOf" srcId="{3C938EC2-AC91-4290-B670-DA4D24B1D2B9}" destId="{CB4AE2B8-7485-4DE0-A4C0-AA18BD8BF363}" srcOrd="0" destOrd="0" presId="urn:microsoft.com/office/officeart/2005/8/layout/vList5"/>
    <dgm:cxn modelId="{9435811D-2B15-4145-A9E6-B5AF7F84DE5A}" srcId="{3C938EC2-AC91-4290-B670-DA4D24B1D2B9}" destId="{7ECC1D1F-FDCA-439F-84AA-35F359B1DA2B}" srcOrd="0" destOrd="0" parTransId="{8C8197B2-71BB-4688-8392-4C3E3E458978}" sibTransId="{4D468C9A-D42B-48BD-9D75-9DD77589CDCD}"/>
    <dgm:cxn modelId="{ABA2F4F2-FC3A-4C9E-B037-FD2438E399F5}" type="presOf" srcId="{04E35DEE-82EA-423B-BAE4-C7450FAD8444}" destId="{7F69BDC8-6736-44B0-A6C3-2BF68A778374}" srcOrd="0" destOrd="0" presId="urn:microsoft.com/office/officeart/2005/8/layout/vList5"/>
    <dgm:cxn modelId="{0DE85BAD-8576-4655-88D0-CA21898E1DCD}" type="presOf" srcId="{13BED19A-10DE-49C2-96D2-85C6066227C2}" destId="{7F69BDC8-6736-44B0-A6C3-2BF68A778374}" srcOrd="0" destOrd="2" presId="urn:microsoft.com/office/officeart/2005/8/layout/vList5"/>
    <dgm:cxn modelId="{38D7E3ED-2750-4D8B-9273-86A119EA3523}" type="presOf" srcId="{ABCFBAD2-AA64-4391-BD0E-5F8AD47B532F}" destId="{24F30A4D-3943-4032-A174-B945030BEA15}" srcOrd="0" destOrd="0" presId="urn:microsoft.com/office/officeart/2005/8/layout/vList5"/>
    <dgm:cxn modelId="{BB64F8A6-F93F-408C-A62F-8229A0B10C3A}" type="presOf" srcId="{7ECC1D1F-FDCA-439F-84AA-35F359B1DA2B}" destId="{A3C220D4-11FA-4E56-A729-B82745A300F9}" srcOrd="0" destOrd="0" presId="urn:microsoft.com/office/officeart/2005/8/layout/vList5"/>
    <dgm:cxn modelId="{FBC040BC-0572-4448-B9F9-B7A046B4E4C8}" type="presOf" srcId="{90234EF1-10AB-4BC8-88EE-6BE164629DCA}" destId="{7F69BDC8-6736-44B0-A6C3-2BF68A778374}" srcOrd="0" destOrd="3" presId="urn:microsoft.com/office/officeart/2005/8/layout/vList5"/>
    <dgm:cxn modelId="{B08027D0-8775-46E5-B47D-EDB47FE696A5}" srcId="{3C938EC2-AC91-4290-B670-DA4D24B1D2B9}" destId="{AF831FD6-42D1-4436-8B0A-D071C6D71BBC}" srcOrd="2" destOrd="0" parTransId="{5D8F8040-A97D-4B00-BB3C-90A7F7C82D41}" sibTransId="{5985FB4C-312D-4268-8820-0940B4763A04}"/>
    <dgm:cxn modelId="{843777C5-539E-4A7E-87A2-654056AE5E4D}" type="presOf" srcId="{326C2B2C-DA2D-45E6-AD22-0D83E4D7B630}" destId="{A3C220D4-11FA-4E56-A729-B82745A300F9}" srcOrd="0" destOrd="1" presId="urn:microsoft.com/office/officeart/2005/8/layout/vList5"/>
    <dgm:cxn modelId="{BB109FC3-43CE-4348-9B49-1D942436D415}" srcId="{6DA69CEE-F97B-4BCF-BA9A-41B6DC64E1FB}" destId="{8CE5CBB9-48AD-4771-A1E4-A81E26E242B0}" srcOrd="1" destOrd="0" parTransId="{9A9CAC98-41A6-4B2F-BD3A-69B4A18A979D}" sibTransId="{58F02D66-1627-4646-8142-AF85AFEFD060}"/>
    <dgm:cxn modelId="{35E9F216-1946-41D8-8089-6A8A65E12B0E}" srcId="{6DA69CEE-F97B-4BCF-BA9A-41B6DC64E1FB}" destId="{90234EF1-10AB-4BC8-88EE-6BE164629DCA}" srcOrd="3" destOrd="0" parTransId="{6768FA28-5E5B-4162-8E9F-57ADD7C18DC0}" sibTransId="{56E49309-A934-4302-B2A7-F1C5D2849AC0}"/>
    <dgm:cxn modelId="{48490F73-FC3B-44F0-84F1-DCB8EF936441}" type="presOf" srcId="{6DA69CEE-F97B-4BCF-BA9A-41B6DC64E1FB}" destId="{4728E649-F39B-4A2C-BAED-8BA3E8EF6595}" srcOrd="0" destOrd="0" presId="urn:microsoft.com/office/officeart/2005/8/layout/vList5"/>
    <dgm:cxn modelId="{C0A99983-E6AB-4FF4-B17A-1917E45E8D98}" type="presOf" srcId="{B5D32CEE-DB1D-4C0A-8CB6-821CB7E36155}" destId="{F3082462-9B99-489B-B2CF-CF3912537E3C}" srcOrd="0" destOrd="2" presId="urn:microsoft.com/office/officeart/2005/8/layout/vList5"/>
    <dgm:cxn modelId="{8C573458-1E15-465A-A4F6-088097452254}" type="presOf" srcId="{DCE0F39C-26F8-4FFB-8BED-F94C6BA265BB}" destId="{31901E17-8093-4078-A423-E1C864C7EFF6}" srcOrd="0" destOrd="0" presId="urn:microsoft.com/office/officeart/2005/8/layout/vList5"/>
    <dgm:cxn modelId="{650E25F9-7E57-477B-B46C-FD816185B318}" type="presOf" srcId="{8CE5CBB9-48AD-4771-A1E4-A81E26E242B0}" destId="{7F69BDC8-6736-44B0-A6C3-2BF68A778374}" srcOrd="0" destOrd="1" presId="urn:microsoft.com/office/officeart/2005/8/layout/vList5"/>
    <dgm:cxn modelId="{B20D670F-87D8-4BF2-BDFA-20450B3B42C5}" type="presOf" srcId="{0A8A2599-D7FA-4F3E-A3AD-57622F0CAE97}" destId="{A3C220D4-11FA-4E56-A729-B82745A300F9}" srcOrd="0" destOrd="3" presId="urn:microsoft.com/office/officeart/2005/8/layout/vList5"/>
    <dgm:cxn modelId="{48EDA0BA-7CC8-4F48-9841-3B86CCBEEF37}" srcId="{3C938EC2-AC91-4290-B670-DA4D24B1D2B9}" destId="{0A8A2599-D7FA-4F3E-A3AD-57622F0CAE97}" srcOrd="3" destOrd="0" parTransId="{E411046E-6B61-42C2-97D6-858A15409246}" sibTransId="{14A71753-74A8-411C-9CCB-17EBA7A3F2F0}"/>
    <dgm:cxn modelId="{1DEB1D30-6AD8-45CA-BE48-2AA8A0B277F6}" srcId="{ABCFBAD2-AA64-4391-BD0E-5F8AD47B532F}" destId="{559C34E4-3CC4-49AD-A8EC-4EEEA2F98E9D}" srcOrd="1" destOrd="0" parTransId="{4430E5CA-99D5-431B-AD11-9B0387A50B9E}" sibTransId="{E798C4D6-E65B-48A7-A64F-4C801F1B34E9}"/>
    <dgm:cxn modelId="{9FB21AD5-9E79-42FE-B92B-C5F6C268A933}" srcId="{DCE0F39C-26F8-4FFB-8BED-F94C6BA265BB}" destId="{6DA69CEE-F97B-4BCF-BA9A-41B6DC64E1FB}" srcOrd="1" destOrd="0" parTransId="{597DF0EA-82CF-46DF-9DC8-3894BDA9A19F}" sibTransId="{9EB2C266-D10D-4129-9962-801BC2E87582}"/>
    <dgm:cxn modelId="{1DD69AF5-C1D2-4D56-B9CB-BB5123D34223}" type="presOf" srcId="{AF831FD6-42D1-4436-8B0A-D071C6D71BBC}" destId="{A3C220D4-11FA-4E56-A729-B82745A300F9}" srcOrd="0" destOrd="2" presId="urn:microsoft.com/office/officeart/2005/8/layout/vList5"/>
    <dgm:cxn modelId="{661CCA13-1BA3-4413-944F-B7FCE1E49F64}" type="presOf" srcId="{0E096918-D5A8-4064-B014-4372A27D0A51}" destId="{F3082462-9B99-489B-B2CF-CF3912537E3C}" srcOrd="0" destOrd="0" presId="urn:microsoft.com/office/officeart/2005/8/layout/vList5"/>
    <dgm:cxn modelId="{4A04ABBA-6121-4AFE-8273-D4724B1E129E}" srcId="{3C938EC2-AC91-4290-B670-DA4D24B1D2B9}" destId="{326C2B2C-DA2D-45E6-AD22-0D83E4D7B630}" srcOrd="1" destOrd="0" parTransId="{D2D999F1-E636-44AC-9829-3B8A5EFB94C8}" sibTransId="{4002F43F-4E97-4BE2-9EC9-34479BAA9506}"/>
    <dgm:cxn modelId="{BDBD7780-5B97-4E43-A697-9373F5D459CE}" srcId="{ABCFBAD2-AA64-4391-BD0E-5F8AD47B532F}" destId="{0E096918-D5A8-4064-B014-4372A27D0A51}" srcOrd="0" destOrd="0" parTransId="{41CCC3F5-13BD-42AD-BEDD-3247E81C81D3}" sibTransId="{F62D61D7-C690-425F-8DA2-63FBC0C837CD}"/>
    <dgm:cxn modelId="{6E4DBE41-F3FF-490A-BD0B-7C7109B1A99A}" type="presParOf" srcId="{31901E17-8093-4078-A423-E1C864C7EFF6}" destId="{E6076116-BA1D-4062-9917-C2CF5C931FEB}" srcOrd="0" destOrd="0" presId="urn:microsoft.com/office/officeart/2005/8/layout/vList5"/>
    <dgm:cxn modelId="{F8BB520E-2AF3-4315-B47B-8D55E8FB02CF}" type="presParOf" srcId="{E6076116-BA1D-4062-9917-C2CF5C931FEB}" destId="{CB4AE2B8-7485-4DE0-A4C0-AA18BD8BF363}" srcOrd="0" destOrd="0" presId="urn:microsoft.com/office/officeart/2005/8/layout/vList5"/>
    <dgm:cxn modelId="{15956E63-1139-49B6-85D9-DF002F3C4D12}" type="presParOf" srcId="{E6076116-BA1D-4062-9917-C2CF5C931FEB}" destId="{A3C220D4-11FA-4E56-A729-B82745A300F9}" srcOrd="1" destOrd="0" presId="urn:microsoft.com/office/officeart/2005/8/layout/vList5"/>
    <dgm:cxn modelId="{FFE79ED8-CAA1-48C6-A51F-2916E77914F5}" type="presParOf" srcId="{31901E17-8093-4078-A423-E1C864C7EFF6}" destId="{5F93679E-C65C-4AA5-B3C5-FEAA74449A6F}" srcOrd="1" destOrd="0" presId="urn:microsoft.com/office/officeart/2005/8/layout/vList5"/>
    <dgm:cxn modelId="{CB23DD69-F8BF-43F0-886F-1AC98EC2754B}" type="presParOf" srcId="{31901E17-8093-4078-A423-E1C864C7EFF6}" destId="{39F5EA4B-A623-411E-AEE3-1E7DB6CDAAD6}" srcOrd="2" destOrd="0" presId="urn:microsoft.com/office/officeart/2005/8/layout/vList5"/>
    <dgm:cxn modelId="{BE21D101-3493-40B3-9635-05CE281A83FE}" type="presParOf" srcId="{39F5EA4B-A623-411E-AEE3-1E7DB6CDAAD6}" destId="{4728E649-F39B-4A2C-BAED-8BA3E8EF6595}" srcOrd="0" destOrd="0" presId="urn:microsoft.com/office/officeart/2005/8/layout/vList5"/>
    <dgm:cxn modelId="{33743E3E-5AC9-4AE9-A6DD-C4A6AC5F6B1F}" type="presParOf" srcId="{39F5EA4B-A623-411E-AEE3-1E7DB6CDAAD6}" destId="{7F69BDC8-6736-44B0-A6C3-2BF68A778374}" srcOrd="1" destOrd="0" presId="urn:microsoft.com/office/officeart/2005/8/layout/vList5"/>
    <dgm:cxn modelId="{A529D854-B4EB-4464-BBF1-40E488675FD0}" type="presParOf" srcId="{31901E17-8093-4078-A423-E1C864C7EFF6}" destId="{8DCCA586-F8D7-4424-90B9-BA2D9EADB63F}" srcOrd="3" destOrd="0" presId="urn:microsoft.com/office/officeart/2005/8/layout/vList5"/>
    <dgm:cxn modelId="{B2548B77-AC4B-464D-B682-359031853724}" type="presParOf" srcId="{31901E17-8093-4078-A423-E1C864C7EFF6}" destId="{6124EC00-4E7F-473A-9C28-EDA13D030749}" srcOrd="4" destOrd="0" presId="urn:microsoft.com/office/officeart/2005/8/layout/vList5"/>
    <dgm:cxn modelId="{4631D7AC-2B0F-41C2-8552-22517044B304}" type="presParOf" srcId="{6124EC00-4E7F-473A-9C28-EDA13D030749}" destId="{24F30A4D-3943-4032-A174-B945030BEA15}" srcOrd="0" destOrd="0" presId="urn:microsoft.com/office/officeart/2005/8/layout/vList5"/>
    <dgm:cxn modelId="{4C023AFA-37F7-43BA-9822-84ABA357290D}" type="presParOf" srcId="{6124EC00-4E7F-473A-9C28-EDA13D030749}" destId="{F3082462-9B99-489B-B2CF-CF3912537E3C}" srcOrd="1" destOrd="0" presId="urn:microsoft.com/office/officeart/2005/8/layout/vList5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8E10FF0-B5B4-4436-80A0-3841F8D2CE4F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de-DE"/>
        </a:p>
      </dgm:t>
    </dgm:pt>
    <dgm:pt modelId="{BCB01C52-FE97-4BCF-8239-FC47981353CD}">
      <dgm:prSet/>
      <dgm:spPr/>
      <dgm:t>
        <a:bodyPr/>
        <a:lstStyle/>
        <a:p>
          <a:pPr rtl="0"/>
          <a:r>
            <a:rPr lang="de-DE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HNO Problemkind</a:t>
          </a:r>
          <a:endParaRPr lang="de-DE" b="0" cap="none" spc="0" baseline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CE97111-1B10-49A2-B29D-9FD5732A58E0}" type="parTrans" cxnId="{BF3D106D-0AE7-4CE0-8EDD-179B1BB6F9D4}">
      <dgm:prSet/>
      <dgm:spPr/>
      <dgm:t>
        <a:bodyPr/>
        <a:lstStyle/>
        <a:p>
          <a:endParaRPr lang="de-DE"/>
        </a:p>
      </dgm:t>
    </dgm:pt>
    <dgm:pt modelId="{10D135F1-057B-4FA3-BADF-E0BB9B488890}" type="sibTrans" cxnId="{BF3D106D-0AE7-4CE0-8EDD-179B1BB6F9D4}">
      <dgm:prSet/>
      <dgm:spPr/>
      <dgm:t>
        <a:bodyPr/>
        <a:lstStyle/>
        <a:p>
          <a:endParaRPr lang="de-DE"/>
        </a:p>
      </dgm:t>
    </dgm:pt>
    <dgm:pt modelId="{D2FA074E-2886-4209-AAAC-37575AE2613D}" type="pres">
      <dgm:prSet presAssocID="{88E10FF0-B5B4-4436-80A0-3841F8D2CE4F}" presName="linear" presStyleCnt="0">
        <dgm:presLayoutVars>
          <dgm:animLvl val="lvl"/>
          <dgm:resizeHandles val="exact"/>
        </dgm:presLayoutVars>
      </dgm:prSet>
      <dgm:spPr/>
    </dgm:pt>
    <dgm:pt modelId="{0AFE7C64-61FD-44FB-9961-1D0BBF207C90}" type="pres">
      <dgm:prSet presAssocID="{BCB01C52-FE97-4BCF-8239-FC47981353CD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BAD49F31-DDA2-47CF-B5E7-502D1C62759D}" type="presOf" srcId="{88E10FF0-B5B4-4436-80A0-3841F8D2CE4F}" destId="{D2FA074E-2886-4209-AAAC-37575AE2613D}" srcOrd="0" destOrd="0" presId="urn:microsoft.com/office/officeart/2005/8/layout/vList2"/>
    <dgm:cxn modelId="{BF3D106D-0AE7-4CE0-8EDD-179B1BB6F9D4}" srcId="{88E10FF0-B5B4-4436-80A0-3841F8D2CE4F}" destId="{BCB01C52-FE97-4BCF-8239-FC47981353CD}" srcOrd="0" destOrd="0" parTransId="{ECE97111-1B10-49A2-B29D-9FD5732A58E0}" sibTransId="{10D135F1-057B-4FA3-BADF-E0BB9B488890}"/>
    <dgm:cxn modelId="{BAC834A1-8C8F-4549-9D77-95625CA2DF14}" type="presOf" srcId="{BCB01C52-FE97-4BCF-8239-FC47981353CD}" destId="{0AFE7C64-61FD-44FB-9961-1D0BBF207C90}" srcOrd="0" destOrd="0" presId="urn:microsoft.com/office/officeart/2005/8/layout/vList2"/>
    <dgm:cxn modelId="{144F12ED-3936-4950-82B6-6372F8C14727}" type="presParOf" srcId="{D2FA074E-2886-4209-AAAC-37575AE2613D}" destId="{0AFE7C64-61FD-44FB-9961-1D0BBF207C90}" srcOrd="0" destOrd="0" presId="urn:microsoft.com/office/officeart/2005/8/layout/vList2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FD3F765-F679-4826-8D76-2DC9C5B5D4DB}" type="doc">
      <dgm:prSet loTypeId="urn:microsoft.com/office/officeart/2005/8/layout/vList2" loCatId="list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de-DE"/>
        </a:p>
      </dgm:t>
    </dgm:pt>
    <dgm:pt modelId="{856E4424-917C-4FA7-8790-DD11782B3EE4}">
      <dgm:prSet/>
      <dgm:spPr/>
      <dgm:t>
        <a:bodyPr/>
        <a:lstStyle/>
        <a:p>
          <a:pPr rtl="0"/>
          <a:r>
            <a:rPr lang="de-DE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OP Indikationen</a:t>
          </a:r>
          <a:endParaRPr lang="de-DE" b="0" cap="none" spc="0" baseline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C0B182A-BD87-4E61-A94D-3B2EE3508EFE}" type="parTrans" cxnId="{4AD59410-49B2-4228-AE25-52CD54D2E77C}">
      <dgm:prSet/>
      <dgm:spPr/>
      <dgm:t>
        <a:bodyPr/>
        <a:lstStyle/>
        <a:p>
          <a:endParaRPr lang="de-DE"/>
        </a:p>
      </dgm:t>
    </dgm:pt>
    <dgm:pt modelId="{D42F139F-4F43-46FE-8CCE-FFAF201F400A}" type="sibTrans" cxnId="{4AD59410-49B2-4228-AE25-52CD54D2E77C}">
      <dgm:prSet/>
      <dgm:spPr/>
      <dgm:t>
        <a:bodyPr/>
        <a:lstStyle/>
        <a:p>
          <a:endParaRPr lang="de-DE"/>
        </a:p>
      </dgm:t>
    </dgm:pt>
    <dgm:pt modelId="{BB76478C-033D-4666-9676-6270D1656EAC}" type="pres">
      <dgm:prSet presAssocID="{9FD3F765-F679-4826-8D76-2DC9C5B5D4DB}" presName="linear" presStyleCnt="0">
        <dgm:presLayoutVars>
          <dgm:animLvl val="lvl"/>
          <dgm:resizeHandles val="exact"/>
        </dgm:presLayoutVars>
      </dgm:prSet>
      <dgm:spPr/>
    </dgm:pt>
    <dgm:pt modelId="{FAF04B04-1D3F-482E-A1EE-A9FEAA63E03F}" type="pres">
      <dgm:prSet presAssocID="{856E4424-917C-4FA7-8790-DD11782B3EE4}" presName="parentText" presStyleLbl="node1" presStyleIdx="0" presStyleCnt="1" custScaleY="73550" custLinFactNeighborX="1078" custLinFactNeighborY="-5121">
        <dgm:presLayoutVars>
          <dgm:chMax val="0"/>
          <dgm:bulletEnabled val="1"/>
        </dgm:presLayoutVars>
      </dgm:prSet>
      <dgm:spPr/>
    </dgm:pt>
  </dgm:ptLst>
  <dgm:cxnLst>
    <dgm:cxn modelId="{4AD59410-49B2-4228-AE25-52CD54D2E77C}" srcId="{9FD3F765-F679-4826-8D76-2DC9C5B5D4DB}" destId="{856E4424-917C-4FA7-8790-DD11782B3EE4}" srcOrd="0" destOrd="0" parTransId="{FC0B182A-BD87-4E61-A94D-3B2EE3508EFE}" sibTransId="{D42F139F-4F43-46FE-8CCE-FFAF201F400A}"/>
    <dgm:cxn modelId="{A02E064C-64FC-4920-B323-B4EF10407201}" type="presOf" srcId="{856E4424-917C-4FA7-8790-DD11782B3EE4}" destId="{FAF04B04-1D3F-482E-A1EE-A9FEAA63E03F}" srcOrd="0" destOrd="0" presId="urn:microsoft.com/office/officeart/2005/8/layout/vList2"/>
    <dgm:cxn modelId="{9C288AED-3DDD-422D-A1D1-684E007BEF17}" type="presOf" srcId="{9FD3F765-F679-4826-8D76-2DC9C5B5D4DB}" destId="{BB76478C-033D-4666-9676-6270D1656EAC}" srcOrd="0" destOrd="0" presId="urn:microsoft.com/office/officeart/2005/8/layout/vList2"/>
    <dgm:cxn modelId="{C97BFC2F-623B-4D22-AFEC-908F5836FB1D}" type="presParOf" srcId="{BB76478C-033D-4666-9676-6270D1656EAC}" destId="{FAF04B04-1D3F-482E-A1EE-A9FEAA63E03F}" srcOrd="0" destOrd="0" presId="urn:microsoft.com/office/officeart/2005/8/layout/vList2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C00B30B-7B98-4485-818E-6FA4FD8B6340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/>
      <dgm:spPr/>
      <dgm:t>
        <a:bodyPr/>
        <a:lstStyle/>
        <a:p>
          <a:endParaRPr lang="de-DE"/>
        </a:p>
      </dgm:t>
    </dgm:pt>
    <dgm:pt modelId="{D594E6B8-098C-47A0-93EB-E1773F6DE1FE}">
      <dgm:prSet/>
      <dgm:spPr/>
      <dgm:t>
        <a:bodyPr/>
        <a:lstStyle/>
        <a:p>
          <a:pPr rtl="0"/>
          <a:r>
            <a:rPr lang="de-DE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Verzögerte Sprachentwicklung</a:t>
          </a:r>
          <a:endParaRPr lang="de-DE" b="0" cap="none" spc="0" baseline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4C4BF98-7D7C-49F2-A2CB-E28F415EDBDC}" type="parTrans" cxnId="{1978B90D-4011-4686-8D2F-E84DBF446A4A}">
      <dgm:prSet/>
      <dgm:spPr/>
      <dgm:t>
        <a:bodyPr/>
        <a:lstStyle/>
        <a:p>
          <a:endParaRPr lang="de-DE"/>
        </a:p>
      </dgm:t>
    </dgm:pt>
    <dgm:pt modelId="{13424E63-6D7F-4740-B801-2E70950E65EE}" type="sibTrans" cxnId="{1978B90D-4011-4686-8D2F-E84DBF446A4A}">
      <dgm:prSet/>
      <dgm:spPr/>
      <dgm:t>
        <a:bodyPr/>
        <a:lstStyle/>
        <a:p>
          <a:endParaRPr lang="de-DE"/>
        </a:p>
      </dgm:t>
    </dgm:pt>
    <dgm:pt modelId="{4ACC9B9E-491D-40DC-B7FB-CC508B3817D1}" type="pres">
      <dgm:prSet presAssocID="{4C00B30B-7B98-4485-818E-6FA4FD8B6340}" presName="linear" presStyleCnt="0">
        <dgm:presLayoutVars>
          <dgm:animLvl val="lvl"/>
          <dgm:resizeHandles val="exact"/>
        </dgm:presLayoutVars>
      </dgm:prSet>
      <dgm:spPr/>
    </dgm:pt>
    <dgm:pt modelId="{F82C2EF6-2563-4F46-ACFD-FBC774030D18}" type="pres">
      <dgm:prSet presAssocID="{D594E6B8-098C-47A0-93EB-E1773F6DE1FE}" presName="parentText" presStyleLbl="node1" presStyleIdx="0" presStyleCnt="1">
        <dgm:presLayoutVars>
          <dgm:chMax val="0"/>
          <dgm:bulletEnabled val="1"/>
        </dgm:presLayoutVars>
      </dgm:prSet>
      <dgm:spPr/>
    </dgm:pt>
  </dgm:ptLst>
  <dgm:cxnLst>
    <dgm:cxn modelId="{5C93F171-E43A-4A08-8FE1-E950BC5391A7}" type="presOf" srcId="{4C00B30B-7B98-4485-818E-6FA4FD8B6340}" destId="{4ACC9B9E-491D-40DC-B7FB-CC508B3817D1}" srcOrd="0" destOrd="0" presId="urn:microsoft.com/office/officeart/2005/8/layout/vList2"/>
    <dgm:cxn modelId="{1978B90D-4011-4686-8D2F-E84DBF446A4A}" srcId="{4C00B30B-7B98-4485-818E-6FA4FD8B6340}" destId="{D594E6B8-098C-47A0-93EB-E1773F6DE1FE}" srcOrd="0" destOrd="0" parTransId="{E4C4BF98-7D7C-49F2-A2CB-E28F415EDBDC}" sibTransId="{13424E63-6D7F-4740-B801-2E70950E65EE}"/>
    <dgm:cxn modelId="{3AE21B87-0FA6-4400-98EC-98B8879BD613}" type="presOf" srcId="{D594E6B8-098C-47A0-93EB-E1773F6DE1FE}" destId="{F82C2EF6-2563-4F46-ACFD-FBC774030D18}" srcOrd="0" destOrd="0" presId="urn:microsoft.com/office/officeart/2005/8/layout/vList2"/>
    <dgm:cxn modelId="{94671960-2C76-4653-B132-CC45AE337378}" type="presParOf" srcId="{4ACC9B9E-491D-40DC-B7FB-CC508B3817D1}" destId="{F82C2EF6-2563-4F46-ACFD-FBC774030D18}" srcOrd="0" destOrd="0" presId="urn:microsoft.com/office/officeart/2005/8/layout/vList2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ACA471D2-6FC3-471F-93D0-F4EB2CC9CCBC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de-DE"/>
        </a:p>
      </dgm:t>
    </dgm:pt>
    <dgm:pt modelId="{36D25DA2-2CE0-4E26-822E-2AB162215964}">
      <dgm:prSet custT="1"/>
      <dgm:spPr/>
      <dgm:t>
        <a:bodyPr/>
        <a:lstStyle/>
        <a:p>
          <a:pPr rtl="0"/>
          <a:r>
            <a:rPr lang="de-DE" sz="3600" b="0" cap="none" spc="0" baseline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Ätiologie der verzögerten Sprachentwicklung</a:t>
          </a:r>
          <a:endParaRPr lang="de-DE" sz="3600" b="0" cap="none" spc="0" baseline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F33251DD-7585-4ED1-AFAD-9FF5E3A8ACB3}" type="parTrans" cxnId="{3053F727-ACBD-46B7-8579-8C285CDAD6C0}">
      <dgm:prSet/>
      <dgm:spPr/>
      <dgm:t>
        <a:bodyPr/>
        <a:lstStyle/>
        <a:p>
          <a:endParaRPr lang="de-DE"/>
        </a:p>
      </dgm:t>
    </dgm:pt>
    <dgm:pt modelId="{F30D3A84-F9D5-4530-A0E3-C5090FF7B1A1}" type="sibTrans" cxnId="{3053F727-ACBD-46B7-8579-8C285CDAD6C0}">
      <dgm:prSet/>
      <dgm:spPr/>
      <dgm:t>
        <a:bodyPr/>
        <a:lstStyle/>
        <a:p>
          <a:endParaRPr lang="de-DE"/>
        </a:p>
      </dgm:t>
    </dgm:pt>
    <dgm:pt modelId="{C7460E11-6221-4777-902D-4216FF2467B3}" type="pres">
      <dgm:prSet presAssocID="{ACA471D2-6FC3-471F-93D0-F4EB2CC9CCBC}" presName="linear" presStyleCnt="0">
        <dgm:presLayoutVars>
          <dgm:animLvl val="lvl"/>
          <dgm:resizeHandles val="exact"/>
        </dgm:presLayoutVars>
      </dgm:prSet>
      <dgm:spPr/>
    </dgm:pt>
    <dgm:pt modelId="{3E5CC142-5065-4551-B3D7-89F8CB57B918}" type="pres">
      <dgm:prSet presAssocID="{36D25DA2-2CE0-4E26-822E-2AB162215964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3053F727-ACBD-46B7-8579-8C285CDAD6C0}" srcId="{ACA471D2-6FC3-471F-93D0-F4EB2CC9CCBC}" destId="{36D25DA2-2CE0-4E26-822E-2AB162215964}" srcOrd="0" destOrd="0" parTransId="{F33251DD-7585-4ED1-AFAD-9FF5E3A8ACB3}" sibTransId="{F30D3A84-F9D5-4530-A0E3-C5090FF7B1A1}"/>
    <dgm:cxn modelId="{F8E7B5BA-8B28-4CE5-8B0F-3DC812802F98}" type="presOf" srcId="{36D25DA2-2CE0-4E26-822E-2AB162215964}" destId="{3E5CC142-5065-4551-B3D7-89F8CB57B918}" srcOrd="0" destOrd="0" presId="urn:microsoft.com/office/officeart/2005/8/layout/vList2"/>
    <dgm:cxn modelId="{40CC53A5-FDE2-4C00-B8DC-91AC378F4EFC}" type="presOf" srcId="{ACA471D2-6FC3-471F-93D0-F4EB2CC9CCBC}" destId="{C7460E11-6221-4777-902D-4216FF2467B3}" srcOrd="0" destOrd="0" presId="urn:microsoft.com/office/officeart/2005/8/layout/vList2"/>
    <dgm:cxn modelId="{ABA3785B-6F35-4A09-BF3A-D9418165E62B}" type="presParOf" srcId="{C7460E11-6221-4777-902D-4216FF2467B3}" destId="{3E5CC142-5065-4551-B3D7-89F8CB57B918}" srcOrd="0" destOrd="0" presId="urn:microsoft.com/office/officeart/2005/8/layout/vList2"/>
  </dgm:cxnLst>
  <dgm:bg/>
  <dgm:whole/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373997E-501F-4341-A293-176C47E875BF}" type="doc">
      <dgm:prSet loTypeId="urn:microsoft.com/office/officeart/2005/8/layout/vList2" loCatId="list" qsTypeId="urn:microsoft.com/office/officeart/2005/8/quickstyle/simple4" qsCatId="simple" csTypeId="urn:microsoft.com/office/officeart/2005/8/colors/colorful4" csCatId="colorful"/>
      <dgm:spPr/>
      <dgm:t>
        <a:bodyPr/>
        <a:lstStyle/>
        <a:p>
          <a:endParaRPr lang="de-DE"/>
        </a:p>
      </dgm:t>
    </dgm:pt>
    <dgm:pt modelId="{FA3C41E2-27D2-4EBA-A38A-3E9B7D4ABF38}">
      <dgm:prSet/>
      <dgm:spPr/>
      <dgm:t>
        <a:bodyPr/>
        <a:lstStyle/>
        <a:p>
          <a:pPr rtl="0"/>
          <a:r>
            <a:rPr lang="de-DE" dirty="0" smtClean="0"/>
            <a:t>Hörschaden / Schwerhörigkeit (Mittel – Innenohr)</a:t>
          </a:r>
          <a:endParaRPr lang="de-DE" dirty="0"/>
        </a:p>
      </dgm:t>
    </dgm:pt>
    <dgm:pt modelId="{3C391AB4-0BC7-4671-BBCA-2B2AE8ED64E2}" type="parTrans" cxnId="{BBD2EC64-AEE3-4CD1-A45E-C3F7A7A621E3}">
      <dgm:prSet/>
      <dgm:spPr/>
      <dgm:t>
        <a:bodyPr/>
        <a:lstStyle/>
        <a:p>
          <a:endParaRPr lang="de-DE"/>
        </a:p>
      </dgm:t>
    </dgm:pt>
    <dgm:pt modelId="{A9E18495-F14F-432D-A593-12477287479A}" type="sibTrans" cxnId="{BBD2EC64-AEE3-4CD1-A45E-C3F7A7A621E3}">
      <dgm:prSet/>
      <dgm:spPr/>
      <dgm:t>
        <a:bodyPr/>
        <a:lstStyle/>
        <a:p>
          <a:endParaRPr lang="de-DE"/>
        </a:p>
      </dgm:t>
    </dgm:pt>
    <dgm:pt modelId="{E3910859-3AE1-4FB8-8D0C-7C5185D0E2E0}">
      <dgm:prSet/>
      <dgm:spPr/>
      <dgm:t>
        <a:bodyPr/>
        <a:lstStyle/>
        <a:p>
          <a:pPr rtl="0"/>
          <a:r>
            <a:rPr lang="de-DE" dirty="0" smtClean="0"/>
            <a:t>Hirnschaden</a:t>
          </a:r>
          <a:endParaRPr lang="de-DE" dirty="0"/>
        </a:p>
      </dgm:t>
    </dgm:pt>
    <dgm:pt modelId="{6749BCD8-7013-48CA-98FD-F666C2FCB70E}" type="parTrans" cxnId="{8024DCB1-8A2B-4716-AB45-07B8D4B52A9D}">
      <dgm:prSet/>
      <dgm:spPr/>
      <dgm:t>
        <a:bodyPr/>
        <a:lstStyle/>
        <a:p>
          <a:endParaRPr lang="de-DE"/>
        </a:p>
      </dgm:t>
    </dgm:pt>
    <dgm:pt modelId="{A3B7EF7F-5325-40A0-810C-90DD6D40B179}" type="sibTrans" cxnId="{8024DCB1-8A2B-4716-AB45-07B8D4B52A9D}">
      <dgm:prSet/>
      <dgm:spPr/>
      <dgm:t>
        <a:bodyPr/>
        <a:lstStyle/>
        <a:p>
          <a:endParaRPr lang="de-DE"/>
        </a:p>
      </dgm:t>
    </dgm:pt>
    <dgm:pt modelId="{79E31B1E-9729-4111-B606-984368D18080}">
      <dgm:prSet/>
      <dgm:spPr/>
      <dgm:t>
        <a:bodyPr/>
        <a:lstStyle/>
        <a:p>
          <a:pPr rtl="0"/>
          <a:r>
            <a:rPr lang="de-DE" dirty="0" smtClean="0"/>
            <a:t>Millieuschaden</a:t>
          </a:r>
          <a:endParaRPr lang="de-DE" dirty="0"/>
        </a:p>
      </dgm:t>
    </dgm:pt>
    <dgm:pt modelId="{ED227072-2247-47D7-A15E-81CB0DF7C6A4}" type="parTrans" cxnId="{D8F5C2EC-794A-4DF0-B4FB-2520B50ED31C}">
      <dgm:prSet/>
      <dgm:spPr/>
      <dgm:t>
        <a:bodyPr/>
        <a:lstStyle/>
        <a:p>
          <a:endParaRPr lang="de-DE"/>
        </a:p>
      </dgm:t>
    </dgm:pt>
    <dgm:pt modelId="{E4AB2351-680A-4A9B-871F-1C8BF9B582FE}" type="sibTrans" cxnId="{D8F5C2EC-794A-4DF0-B4FB-2520B50ED31C}">
      <dgm:prSet/>
      <dgm:spPr/>
      <dgm:t>
        <a:bodyPr/>
        <a:lstStyle/>
        <a:p>
          <a:endParaRPr lang="de-DE"/>
        </a:p>
      </dgm:t>
    </dgm:pt>
    <dgm:pt modelId="{11AC85DD-A514-4ADE-9431-EF7413A8EB89}" type="pres">
      <dgm:prSet presAssocID="{A373997E-501F-4341-A293-176C47E875BF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7A09238A-80DD-4DB5-92F3-AB54C55A87B2}" type="pres">
      <dgm:prSet presAssocID="{FA3C41E2-27D2-4EBA-A38A-3E9B7D4ABF38}" presName="parentText" presStyleLbl="node1" presStyleIdx="0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55D9DC99-8352-4CDB-8B4B-910143CA0591}" type="pres">
      <dgm:prSet presAssocID="{A9E18495-F14F-432D-A593-12477287479A}" presName="spacer" presStyleCnt="0"/>
      <dgm:spPr/>
    </dgm:pt>
    <dgm:pt modelId="{4A4E716C-FF36-402C-82D3-53207F90EC6C}" type="pres">
      <dgm:prSet presAssocID="{E3910859-3AE1-4FB8-8D0C-7C5185D0E2E0}" presName="parentText" presStyleLbl="node1" presStyleIdx="1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C36DF0F6-F19B-4969-B920-2D97B6698872}" type="pres">
      <dgm:prSet presAssocID="{A3B7EF7F-5325-40A0-810C-90DD6D40B179}" presName="spacer" presStyleCnt="0"/>
      <dgm:spPr/>
    </dgm:pt>
    <dgm:pt modelId="{D3F6A4A7-B13D-4AAF-BCC2-A00053441884}" type="pres">
      <dgm:prSet presAssocID="{79E31B1E-9729-4111-B606-984368D18080}" presName="parentText" presStyleLbl="node1" presStyleIdx="2" presStyleCnt="3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D8F5C2EC-794A-4DF0-B4FB-2520B50ED31C}" srcId="{A373997E-501F-4341-A293-176C47E875BF}" destId="{79E31B1E-9729-4111-B606-984368D18080}" srcOrd="2" destOrd="0" parTransId="{ED227072-2247-47D7-A15E-81CB0DF7C6A4}" sibTransId="{E4AB2351-680A-4A9B-871F-1C8BF9B582FE}"/>
    <dgm:cxn modelId="{3661CCD2-A410-4234-9B6D-E5B06C4327C3}" type="presOf" srcId="{A373997E-501F-4341-A293-176C47E875BF}" destId="{11AC85DD-A514-4ADE-9431-EF7413A8EB89}" srcOrd="0" destOrd="0" presId="urn:microsoft.com/office/officeart/2005/8/layout/vList2"/>
    <dgm:cxn modelId="{C09651B1-8310-4846-BD33-0DCA9A37E45A}" type="presOf" srcId="{E3910859-3AE1-4FB8-8D0C-7C5185D0E2E0}" destId="{4A4E716C-FF36-402C-82D3-53207F90EC6C}" srcOrd="0" destOrd="0" presId="urn:microsoft.com/office/officeart/2005/8/layout/vList2"/>
    <dgm:cxn modelId="{5D3F49C0-6823-4CD4-8848-9B0DDCC9C6E8}" type="presOf" srcId="{FA3C41E2-27D2-4EBA-A38A-3E9B7D4ABF38}" destId="{7A09238A-80DD-4DB5-92F3-AB54C55A87B2}" srcOrd="0" destOrd="0" presId="urn:microsoft.com/office/officeart/2005/8/layout/vList2"/>
    <dgm:cxn modelId="{8024DCB1-8A2B-4716-AB45-07B8D4B52A9D}" srcId="{A373997E-501F-4341-A293-176C47E875BF}" destId="{E3910859-3AE1-4FB8-8D0C-7C5185D0E2E0}" srcOrd="1" destOrd="0" parTransId="{6749BCD8-7013-48CA-98FD-F666C2FCB70E}" sibTransId="{A3B7EF7F-5325-40A0-810C-90DD6D40B179}"/>
    <dgm:cxn modelId="{D2006E15-BE74-45B5-A28C-6B2288F56AA4}" type="presOf" srcId="{79E31B1E-9729-4111-B606-984368D18080}" destId="{D3F6A4A7-B13D-4AAF-BCC2-A00053441884}" srcOrd="0" destOrd="0" presId="urn:microsoft.com/office/officeart/2005/8/layout/vList2"/>
    <dgm:cxn modelId="{BBD2EC64-AEE3-4CD1-A45E-C3F7A7A621E3}" srcId="{A373997E-501F-4341-A293-176C47E875BF}" destId="{FA3C41E2-27D2-4EBA-A38A-3E9B7D4ABF38}" srcOrd="0" destOrd="0" parTransId="{3C391AB4-0BC7-4671-BBCA-2B2AE8ED64E2}" sibTransId="{A9E18495-F14F-432D-A593-12477287479A}"/>
    <dgm:cxn modelId="{A33D88DB-1D3C-4491-AB52-D3FE7426609E}" type="presParOf" srcId="{11AC85DD-A514-4ADE-9431-EF7413A8EB89}" destId="{7A09238A-80DD-4DB5-92F3-AB54C55A87B2}" srcOrd="0" destOrd="0" presId="urn:microsoft.com/office/officeart/2005/8/layout/vList2"/>
    <dgm:cxn modelId="{892347C0-D6AE-4009-8EB3-FD1C2AD95DFF}" type="presParOf" srcId="{11AC85DD-A514-4ADE-9431-EF7413A8EB89}" destId="{55D9DC99-8352-4CDB-8B4B-910143CA0591}" srcOrd="1" destOrd="0" presId="urn:microsoft.com/office/officeart/2005/8/layout/vList2"/>
    <dgm:cxn modelId="{BCEB8F72-8594-4DAD-BCD5-572C7FAF78C5}" type="presParOf" srcId="{11AC85DD-A514-4ADE-9431-EF7413A8EB89}" destId="{4A4E716C-FF36-402C-82D3-53207F90EC6C}" srcOrd="2" destOrd="0" presId="urn:microsoft.com/office/officeart/2005/8/layout/vList2"/>
    <dgm:cxn modelId="{1AB2A18A-C03F-41B9-9E33-33D887FC2C27}" type="presParOf" srcId="{11AC85DD-A514-4ADE-9431-EF7413A8EB89}" destId="{C36DF0F6-F19B-4969-B920-2D97B6698872}" srcOrd="3" destOrd="0" presId="urn:microsoft.com/office/officeart/2005/8/layout/vList2"/>
    <dgm:cxn modelId="{F0E58C71-34A1-405A-875D-782D2B4B447E}" type="presParOf" srcId="{11AC85DD-A514-4ADE-9431-EF7413A8EB89}" destId="{D3F6A4A7-B13D-4AAF-BCC2-A00053441884}" srcOrd="4" destOrd="0" presId="urn:microsoft.com/office/officeart/2005/8/layout/vList2"/>
  </dgm:cxnLst>
  <dgm:bg/>
  <dgm:whole/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FF24CB37-C54D-49E6-89C7-31715BB099B5}" type="doc">
      <dgm:prSet loTypeId="urn:microsoft.com/office/officeart/2005/8/layout/vList2" loCatId="list" qsTypeId="urn:microsoft.com/office/officeart/2005/8/quickstyle/3d2" qsCatId="3D" csTypeId="urn:microsoft.com/office/officeart/2005/8/colors/colorful5" csCatId="colorful"/>
      <dgm:spPr/>
      <dgm:t>
        <a:bodyPr/>
        <a:lstStyle/>
        <a:p>
          <a:endParaRPr lang="de-DE"/>
        </a:p>
      </dgm:t>
    </dgm:pt>
    <dgm:pt modelId="{7D6EEC7B-20B2-4B8C-AF8E-C9A65D869EE2}">
      <dgm:prSet/>
      <dgm:spPr/>
      <dgm:t>
        <a:bodyPr/>
        <a:lstStyle/>
        <a:p>
          <a:pPr rtl="0"/>
          <a:r>
            <a:rPr lang="de-DE" b="0" cap="none" spc="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Klinische Problematik	</a:t>
          </a:r>
          <a:endParaRPr lang="de-DE" b="0" cap="none" spc="0" dirty="0">
            <a:ln w="18415" cmpd="sng">
              <a:solidFill>
                <a:srgbClr val="FFFFFF"/>
              </a:solidFill>
              <a:prstDash val="solid"/>
            </a:ln>
            <a:solidFill>
              <a:srgbClr val="FFFFFF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5579DDE3-0471-4E7D-B789-E24B65A8D423}" type="parTrans" cxnId="{691ED630-630D-421C-868A-34EDF227781F}">
      <dgm:prSet/>
      <dgm:spPr/>
      <dgm:t>
        <a:bodyPr/>
        <a:lstStyle/>
        <a:p>
          <a:endParaRPr lang="de-DE"/>
        </a:p>
      </dgm:t>
    </dgm:pt>
    <dgm:pt modelId="{272A560B-BCC4-4B0F-BF60-BB4C89075BC4}" type="sibTrans" cxnId="{691ED630-630D-421C-868A-34EDF227781F}">
      <dgm:prSet/>
      <dgm:spPr/>
      <dgm:t>
        <a:bodyPr/>
        <a:lstStyle/>
        <a:p>
          <a:endParaRPr lang="de-DE"/>
        </a:p>
      </dgm:t>
    </dgm:pt>
    <dgm:pt modelId="{14483A26-6349-4092-826C-5BA1CD89FCBA}" type="pres">
      <dgm:prSet presAssocID="{FF24CB37-C54D-49E6-89C7-31715BB099B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F3B55F3E-3BD2-4148-A522-8386F6562F84}" type="pres">
      <dgm:prSet presAssocID="{7D6EEC7B-20B2-4B8C-AF8E-C9A65D869EE2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691ED630-630D-421C-868A-34EDF227781F}" srcId="{FF24CB37-C54D-49E6-89C7-31715BB099B5}" destId="{7D6EEC7B-20B2-4B8C-AF8E-C9A65D869EE2}" srcOrd="0" destOrd="0" parTransId="{5579DDE3-0471-4E7D-B789-E24B65A8D423}" sibTransId="{272A560B-BCC4-4B0F-BF60-BB4C89075BC4}"/>
    <dgm:cxn modelId="{C7A74D90-993D-4E53-B679-1BC5C0473438}" type="presOf" srcId="{7D6EEC7B-20B2-4B8C-AF8E-C9A65D869EE2}" destId="{F3B55F3E-3BD2-4148-A522-8386F6562F84}" srcOrd="0" destOrd="0" presId="urn:microsoft.com/office/officeart/2005/8/layout/vList2"/>
    <dgm:cxn modelId="{C364DAED-00A0-45CB-97B7-C9EE66FA95C7}" type="presOf" srcId="{FF24CB37-C54D-49E6-89C7-31715BB099B5}" destId="{14483A26-6349-4092-826C-5BA1CD89FCBA}" srcOrd="0" destOrd="0" presId="urn:microsoft.com/office/officeart/2005/8/layout/vList2"/>
    <dgm:cxn modelId="{D72C0AD7-622D-4CF9-BE7A-0A1C8C8BB7C1}" type="presParOf" srcId="{14483A26-6349-4092-826C-5BA1CD89FCBA}" destId="{F3B55F3E-3BD2-4148-A522-8386F6562F84}" srcOrd="0" destOrd="0" presId="urn:microsoft.com/office/officeart/2005/8/layout/vList2"/>
  </dgm:cxnLst>
  <dgm:bg/>
  <dgm:whole/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FE07DA9-BC9E-43CE-9C0D-200100D67C67}" type="doc">
      <dgm:prSet loTypeId="urn:microsoft.com/office/officeart/2005/8/layout/lProcess2" loCatId="relationship" qsTypeId="urn:microsoft.com/office/officeart/2005/8/quickstyle/simple4" qsCatId="simple" csTypeId="urn:microsoft.com/office/officeart/2005/8/colors/colorful4" csCatId="colorful" phldr="1"/>
      <dgm:spPr/>
      <dgm:t>
        <a:bodyPr/>
        <a:lstStyle/>
        <a:p>
          <a:endParaRPr lang="de-DE"/>
        </a:p>
      </dgm:t>
    </dgm:pt>
    <dgm:pt modelId="{F1685665-ED61-4A08-ABC6-42D325E39D68}">
      <dgm:prSet custT="1"/>
      <dgm:spPr/>
      <dgm:t>
        <a:bodyPr/>
        <a:lstStyle/>
        <a:p>
          <a:pPr rtl="0"/>
          <a:r>
            <a:rPr lang="de-DE" sz="16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Adenotomie allein ? </a:t>
          </a:r>
          <a:endParaRPr lang="de-DE" sz="1600" b="1" cap="none" spc="0" baseline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2F29D001-F54F-4CE6-8CE5-77C725962FBC}" type="parTrans" cxnId="{4DBEEC6B-02FD-4A6F-839B-9065E03C7070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41F6391A-B0B0-45E1-9C45-F87729685856}" type="sibTrans" cxnId="{4DBEEC6B-02FD-4A6F-839B-9065E03C7070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0487D85F-B489-48E3-94E8-E4605BA2AACF}">
      <dgm:prSet custT="1"/>
      <dgm:spPr/>
      <dgm:t>
        <a:bodyPr/>
        <a:lstStyle/>
        <a:p>
          <a:pPr algn="ctr" rtl="0"/>
          <a:r>
            <a:rPr lang="de-DE" sz="16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Großzügige Indikationsstellungen im Prädilektionsalter</a:t>
          </a:r>
          <a:endParaRPr lang="de-DE" sz="1600" b="1" cap="none" spc="0" baseline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586BB4EF-DAD8-413C-B617-AEE23FF35A9D}" type="parTrans" cxnId="{B5AE036E-4732-41C1-9A9D-65C816049356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0C07584D-C4AF-4BFE-AD80-78B9EBF84E85}" type="sibTrans" cxnId="{B5AE036E-4732-41C1-9A9D-65C816049356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E2416CC8-D90F-4B67-82CF-4214F1823AB9}">
      <dgm:prSet custT="1"/>
      <dgm:spPr/>
      <dgm:t>
        <a:bodyPr/>
        <a:lstStyle/>
        <a:p>
          <a:pPr rtl="0"/>
          <a:r>
            <a:rPr lang="de-DE" sz="16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Wann sollte zusätzlich eine Parazentese erfolgen ?</a:t>
          </a:r>
          <a:endParaRPr lang="de-DE" sz="1600" b="1" cap="none" spc="0" baseline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A2B58BAB-1E2D-47D7-AEF0-9F00BDE12665}" type="parTrans" cxnId="{DC93353B-7F40-4491-B383-3860401B5957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EEF01EA5-95F4-498D-AE5A-E66FDCDAEB06}" type="sibTrans" cxnId="{DC93353B-7F40-4491-B383-3860401B5957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2E825C82-56E7-429D-B654-177DEE6C6A88}">
      <dgm:prSet custT="1"/>
      <dgm:spPr/>
      <dgm:t>
        <a:bodyPr/>
        <a:lstStyle/>
        <a:p>
          <a:pPr rtl="0"/>
          <a:r>
            <a:rPr lang="de-DE" sz="16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Transparenz-gemindertes Trommelfell</a:t>
          </a:r>
          <a:endParaRPr lang="de-DE" sz="1600" b="1" cap="none" spc="0" baseline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F7496DFE-165E-43EC-B904-5D8F964E2D79}" type="parTrans" cxnId="{07A8B645-6EDB-4CE0-978A-3BF0438D5047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13FF3621-DB72-47A3-B936-AEB7FF842CDB}" type="sibTrans" cxnId="{07A8B645-6EDB-4CE0-978A-3BF0438D5047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70EAF99B-A88D-458D-9D04-C229DF49C480}">
      <dgm:prSet custT="1"/>
      <dgm:spPr/>
      <dgm:t>
        <a:bodyPr/>
        <a:lstStyle/>
        <a:p>
          <a:pPr rtl="0"/>
          <a:r>
            <a:rPr lang="de-DE" sz="16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Serotympanon</a:t>
          </a:r>
        </a:p>
        <a:p>
          <a:pPr rtl="0"/>
          <a:r>
            <a:rPr lang="de-DE" sz="16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Wässriges Sekret</a:t>
          </a:r>
          <a:endParaRPr lang="de-DE" sz="1600" b="1" cap="none" spc="0" baseline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6EA3B01A-EBBA-4DE6-9F64-1C2CE380ADEC}" type="parTrans" cxnId="{128ADE3E-5EEF-4B76-BAC9-9A8BEF704563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ACE9E81C-D3FD-4C96-BF78-34108E0C2191}" type="sibTrans" cxnId="{128ADE3E-5EEF-4B76-BAC9-9A8BEF704563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34E9F889-62D4-4EBB-9D42-54428DE11C0E}">
      <dgm:prSet custT="1"/>
      <dgm:spPr/>
      <dgm:t>
        <a:bodyPr/>
        <a:lstStyle/>
        <a:p>
          <a:pPr rtl="0"/>
          <a:r>
            <a:rPr lang="de-DE" sz="16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Paukenhöhlen-drainagen Indikation</a:t>
          </a:r>
          <a:endParaRPr lang="de-DE" sz="1600" b="1" cap="none" spc="0" baseline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30EB640F-3871-4CD4-8AC8-19736E04921E}" type="parTrans" cxnId="{D411BB81-D85D-4363-AC68-D3584AD3271C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8FB5A02F-01E0-44DB-8D0E-8C81E1269034}" type="sibTrans" cxnId="{D411BB81-D85D-4363-AC68-D3584AD3271C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8A9ACABF-3A6F-472C-95D1-C3B9D2986943}">
      <dgm:prSet custT="1"/>
      <dgm:spPr/>
      <dgm:t>
        <a:bodyPr/>
        <a:lstStyle/>
        <a:p>
          <a:pPr algn="l" rtl="0"/>
          <a:r>
            <a:rPr lang="de-DE" sz="16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-Persistierende Tubenventilatios-störungen &amp; Paukenerguß</a:t>
          </a:r>
        </a:p>
        <a:p>
          <a:pPr algn="l" rtl="0"/>
          <a:r>
            <a:rPr lang="de-DE" sz="1600" b="1" cap="none" spc="0" baseline="0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rPr>
            <a:t>- Zähflüssiges Sekret und beginnende Retraktion</a:t>
          </a:r>
          <a:endParaRPr lang="de-DE" sz="1600" b="1" cap="none" spc="0" baseline="0" dirty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FEE82396-8641-4A12-A4D9-187EC1761304}" type="parTrans" cxnId="{E1F731BA-3D21-43A5-AA8A-204ED2CF0B78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042CE5D9-2B1A-4480-9BC9-85CA637493F5}" type="sibTrans" cxnId="{E1F731BA-3D21-43A5-AA8A-204ED2CF0B78}">
      <dgm:prSet/>
      <dgm:spPr/>
      <dgm:t>
        <a:bodyPr/>
        <a:lstStyle/>
        <a:p>
          <a:endParaRPr lang="de-DE" b="1" cap="none" spc="0">
            <a:ln w="12700">
              <a:solidFill>
                <a:schemeClr val="tx2">
                  <a:satMod val="155000"/>
                </a:schemeClr>
              </a:solidFill>
              <a:prstDash val="solid"/>
            </a:ln>
            <a:solidFill>
              <a:schemeClr val="bg2">
                <a:tint val="85000"/>
                <a:satMod val="155000"/>
              </a:schemeClr>
            </a:solidFill>
            <a:effectLst>
              <a:outerShdw blurRad="41275" dist="20320" dir="1800000" algn="tl" rotWithShape="0">
                <a:srgbClr val="000000">
                  <a:alpha val="40000"/>
                </a:srgbClr>
              </a:outerShdw>
            </a:effectLst>
          </a:endParaRPr>
        </a:p>
      </dgm:t>
    </dgm:pt>
    <dgm:pt modelId="{59E1C565-A09B-48E8-940F-AA8AE02FCFFD}" type="pres">
      <dgm:prSet presAssocID="{6FE07DA9-BC9E-43CE-9C0D-200100D67C67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DE"/>
        </a:p>
      </dgm:t>
    </dgm:pt>
    <dgm:pt modelId="{2011C521-53DE-476D-B688-FEECCE344BC2}" type="pres">
      <dgm:prSet presAssocID="{F1685665-ED61-4A08-ABC6-42D325E39D68}" presName="compNode" presStyleCnt="0"/>
      <dgm:spPr/>
    </dgm:pt>
    <dgm:pt modelId="{1F94FDE0-679F-4290-AE45-6AC79F2DE067}" type="pres">
      <dgm:prSet presAssocID="{F1685665-ED61-4A08-ABC6-42D325E39D68}" presName="aNode" presStyleLbl="bgShp" presStyleIdx="0" presStyleCnt="3"/>
      <dgm:spPr/>
      <dgm:t>
        <a:bodyPr/>
        <a:lstStyle/>
        <a:p>
          <a:endParaRPr lang="de-DE"/>
        </a:p>
      </dgm:t>
    </dgm:pt>
    <dgm:pt modelId="{76061526-869A-4D57-BC17-EEA268561782}" type="pres">
      <dgm:prSet presAssocID="{F1685665-ED61-4A08-ABC6-42D325E39D68}" presName="textNode" presStyleLbl="bgShp" presStyleIdx="0" presStyleCnt="3"/>
      <dgm:spPr/>
      <dgm:t>
        <a:bodyPr/>
        <a:lstStyle/>
        <a:p>
          <a:endParaRPr lang="de-DE"/>
        </a:p>
      </dgm:t>
    </dgm:pt>
    <dgm:pt modelId="{91A4C8BD-9FC6-413C-B7FA-1C4B07FDD42B}" type="pres">
      <dgm:prSet presAssocID="{F1685665-ED61-4A08-ABC6-42D325E39D68}" presName="compChildNode" presStyleCnt="0"/>
      <dgm:spPr/>
    </dgm:pt>
    <dgm:pt modelId="{58B8C1BE-2B2E-474A-874C-4E19B90343B2}" type="pres">
      <dgm:prSet presAssocID="{F1685665-ED61-4A08-ABC6-42D325E39D68}" presName="theInnerList" presStyleCnt="0"/>
      <dgm:spPr/>
    </dgm:pt>
    <dgm:pt modelId="{800FE749-01D5-4E54-A8E3-962A0C0152D7}" type="pres">
      <dgm:prSet presAssocID="{0487D85F-B489-48E3-94E8-E4605BA2AACF}" presName="childNode" presStyleLbl="node1" presStyleIdx="0" presStyleCnt="4" custScaleX="12968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BB5C1B6C-329E-4F13-9E01-0B594729DAE9}" type="pres">
      <dgm:prSet presAssocID="{F1685665-ED61-4A08-ABC6-42D325E39D68}" presName="aSpace" presStyleCnt="0"/>
      <dgm:spPr/>
    </dgm:pt>
    <dgm:pt modelId="{25BE3E82-7F9D-4334-9C47-C6A949424A2F}" type="pres">
      <dgm:prSet presAssocID="{E2416CC8-D90F-4B67-82CF-4214F1823AB9}" presName="compNode" presStyleCnt="0"/>
      <dgm:spPr/>
    </dgm:pt>
    <dgm:pt modelId="{50B97573-EB5B-4ED8-942E-449231C874E0}" type="pres">
      <dgm:prSet presAssocID="{E2416CC8-D90F-4B67-82CF-4214F1823AB9}" presName="aNode" presStyleLbl="bgShp" presStyleIdx="1" presStyleCnt="3"/>
      <dgm:spPr/>
      <dgm:t>
        <a:bodyPr/>
        <a:lstStyle/>
        <a:p>
          <a:endParaRPr lang="de-DE"/>
        </a:p>
      </dgm:t>
    </dgm:pt>
    <dgm:pt modelId="{E7F5380C-33CF-42B0-B933-25DB72B1849E}" type="pres">
      <dgm:prSet presAssocID="{E2416CC8-D90F-4B67-82CF-4214F1823AB9}" presName="textNode" presStyleLbl="bgShp" presStyleIdx="1" presStyleCnt="3"/>
      <dgm:spPr/>
      <dgm:t>
        <a:bodyPr/>
        <a:lstStyle/>
        <a:p>
          <a:endParaRPr lang="de-DE"/>
        </a:p>
      </dgm:t>
    </dgm:pt>
    <dgm:pt modelId="{073B8EB2-1091-442D-8272-D54F3330A286}" type="pres">
      <dgm:prSet presAssocID="{E2416CC8-D90F-4B67-82CF-4214F1823AB9}" presName="compChildNode" presStyleCnt="0"/>
      <dgm:spPr/>
    </dgm:pt>
    <dgm:pt modelId="{46E4E51B-8C74-4187-9D2B-EF64A43669ED}" type="pres">
      <dgm:prSet presAssocID="{E2416CC8-D90F-4B67-82CF-4214F1823AB9}" presName="theInnerList" presStyleCnt="0"/>
      <dgm:spPr/>
    </dgm:pt>
    <dgm:pt modelId="{BE21A69C-D608-4E98-86BB-ECE48E5054E8}" type="pres">
      <dgm:prSet presAssocID="{2E825C82-56E7-429D-B654-177DEE6C6A88}" presName="childNode" presStyleLbl="node1" presStyleIdx="1" presStyleCnt="4" custScaleX="116582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F10647D3-8523-48E9-9FF2-4E9A25441AD7}" type="pres">
      <dgm:prSet presAssocID="{2E825C82-56E7-429D-B654-177DEE6C6A88}" presName="aSpace2" presStyleCnt="0"/>
      <dgm:spPr/>
    </dgm:pt>
    <dgm:pt modelId="{D4D00ECE-27C4-4FBB-9626-B12034975448}" type="pres">
      <dgm:prSet presAssocID="{70EAF99B-A88D-458D-9D04-C229DF49C480}" presName="child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6904BD74-48C5-4A20-878D-66644582CA67}" type="pres">
      <dgm:prSet presAssocID="{E2416CC8-D90F-4B67-82CF-4214F1823AB9}" presName="aSpace" presStyleCnt="0"/>
      <dgm:spPr/>
    </dgm:pt>
    <dgm:pt modelId="{C25C0C53-7BFB-4C21-938D-19547BD51790}" type="pres">
      <dgm:prSet presAssocID="{34E9F889-62D4-4EBB-9D42-54428DE11C0E}" presName="compNode" presStyleCnt="0"/>
      <dgm:spPr/>
    </dgm:pt>
    <dgm:pt modelId="{552B02F8-E6A8-4D88-B517-93379D64DC7F}" type="pres">
      <dgm:prSet presAssocID="{34E9F889-62D4-4EBB-9D42-54428DE11C0E}" presName="aNode" presStyleLbl="bgShp" presStyleIdx="2" presStyleCnt="3"/>
      <dgm:spPr/>
      <dgm:t>
        <a:bodyPr/>
        <a:lstStyle/>
        <a:p>
          <a:endParaRPr lang="de-DE"/>
        </a:p>
      </dgm:t>
    </dgm:pt>
    <dgm:pt modelId="{E2AC2167-C254-485D-89C4-44745F202566}" type="pres">
      <dgm:prSet presAssocID="{34E9F889-62D4-4EBB-9D42-54428DE11C0E}" presName="textNode" presStyleLbl="bgShp" presStyleIdx="2" presStyleCnt="3"/>
      <dgm:spPr/>
      <dgm:t>
        <a:bodyPr/>
        <a:lstStyle/>
        <a:p>
          <a:endParaRPr lang="de-DE"/>
        </a:p>
      </dgm:t>
    </dgm:pt>
    <dgm:pt modelId="{EDA6645F-7A25-4780-A418-C66593F4742B}" type="pres">
      <dgm:prSet presAssocID="{34E9F889-62D4-4EBB-9D42-54428DE11C0E}" presName="compChildNode" presStyleCnt="0"/>
      <dgm:spPr/>
    </dgm:pt>
    <dgm:pt modelId="{55537A0B-E674-4C70-AA55-B430A7D6A94C}" type="pres">
      <dgm:prSet presAssocID="{34E9F889-62D4-4EBB-9D42-54428DE11C0E}" presName="theInnerList" presStyleCnt="0"/>
      <dgm:spPr/>
    </dgm:pt>
    <dgm:pt modelId="{46DB58F2-1783-499C-AE09-2D23E6D15E4A}" type="pres">
      <dgm:prSet presAssocID="{8A9ACABF-3A6F-472C-95D1-C3B9D2986943}" presName="child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B85CBFB0-A54F-452D-B5E2-76D11420F963}" type="presOf" srcId="{0487D85F-B489-48E3-94E8-E4605BA2AACF}" destId="{800FE749-01D5-4E54-A8E3-962A0C0152D7}" srcOrd="0" destOrd="0" presId="urn:microsoft.com/office/officeart/2005/8/layout/lProcess2"/>
    <dgm:cxn modelId="{128ADE3E-5EEF-4B76-BAC9-9A8BEF704563}" srcId="{E2416CC8-D90F-4B67-82CF-4214F1823AB9}" destId="{70EAF99B-A88D-458D-9D04-C229DF49C480}" srcOrd="1" destOrd="0" parTransId="{6EA3B01A-EBBA-4DE6-9F64-1C2CE380ADEC}" sibTransId="{ACE9E81C-D3FD-4C96-BF78-34108E0C2191}"/>
    <dgm:cxn modelId="{225169F0-212E-4EA9-B8B2-DF0B4E002DDE}" type="presOf" srcId="{E2416CC8-D90F-4B67-82CF-4214F1823AB9}" destId="{50B97573-EB5B-4ED8-942E-449231C874E0}" srcOrd="0" destOrd="0" presId="urn:microsoft.com/office/officeart/2005/8/layout/lProcess2"/>
    <dgm:cxn modelId="{B5AE036E-4732-41C1-9A9D-65C816049356}" srcId="{F1685665-ED61-4A08-ABC6-42D325E39D68}" destId="{0487D85F-B489-48E3-94E8-E4605BA2AACF}" srcOrd="0" destOrd="0" parTransId="{586BB4EF-DAD8-413C-B617-AEE23FF35A9D}" sibTransId="{0C07584D-C4AF-4BFE-AD80-78B9EBF84E85}"/>
    <dgm:cxn modelId="{59AC3AFD-8073-46EB-8FA8-A5B1CAC2E008}" type="presOf" srcId="{2E825C82-56E7-429D-B654-177DEE6C6A88}" destId="{BE21A69C-D608-4E98-86BB-ECE48E5054E8}" srcOrd="0" destOrd="0" presId="urn:microsoft.com/office/officeart/2005/8/layout/lProcess2"/>
    <dgm:cxn modelId="{07A8B645-6EDB-4CE0-978A-3BF0438D5047}" srcId="{E2416CC8-D90F-4B67-82CF-4214F1823AB9}" destId="{2E825C82-56E7-429D-B654-177DEE6C6A88}" srcOrd="0" destOrd="0" parTransId="{F7496DFE-165E-43EC-B904-5D8F964E2D79}" sibTransId="{13FF3621-DB72-47A3-B936-AEB7FF842CDB}"/>
    <dgm:cxn modelId="{70442BE4-15EB-48A5-8843-8D048BDA587B}" type="presOf" srcId="{F1685665-ED61-4A08-ABC6-42D325E39D68}" destId="{76061526-869A-4D57-BC17-EEA268561782}" srcOrd="1" destOrd="0" presId="urn:microsoft.com/office/officeart/2005/8/layout/lProcess2"/>
    <dgm:cxn modelId="{4DBEEC6B-02FD-4A6F-839B-9065E03C7070}" srcId="{6FE07DA9-BC9E-43CE-9C0D-200100D67C67}" destId="{F1685665-ED61-4A08-ABC6-42D325E39D68}" srcOrd="0" destOrd="0" parTransId="{2F29D001-F54F-4CE6-8CE5-77C725962FBC}" sibTransId="{41F6391A-B0B0-45E1-9C45-F87729685856}"/>
    <dgm:cxn modelId="{E1F731BA-3D21-43A5-AA8A-204ED2CF0B78}" srcId="{34E9F889-62D4-4EBB-9D42-54428DE11C0E}" destId="{8A9ACABF-3A6F-472C-95D1-C3B9D2986943}" srcOrd="0" destOrd="0" parTransId="{FEE82396-8641-4A12-A4D9-187EC1761304}" sibTransId="{042CE5D9-2B1A-4480-9BC9-85CA637493F5}"/>
    <dgm:cxn modelId="{DC93353B-7F40-4491-B383-3860401B5957}" srcId="{6FE07DA9-BC9E-43CE-9C0D-200100D67C67}" destId="{E2416CC8-D90F-4B67-82CF-4214F1823AB9}" srcOrd="1" destOrd="0" parTransId="{A2B58BAB-1E2D-47D7-AEF0-9F00BDE12665}" sibTransId="{EEF01EA5-95F4-498D-AE5A-E66FDCDAEB06}"/>
    <dgm:cxn modelId="{56499BB3-376B-46C9-B703-310CD12E0CB1}" type="presOf" srcId="{6FE07DA9-BC9E-43CE-9C0D-200100D67C67}" destId="{59E1C565-A09B-48E8-940F-AA8AE02FCFFD}" srcOrd="0" destOrd="0" presId="urn:microsoft.com/office/officeart/2005/8/layout/lProcess2"/>
    <dgm:cxn modelId="{F30EF4DA-FE5F-4D76-89E5-D45EFF5F47AD}" type="presOf" srcId="{70EAF99B-A88D-458D-9D04-C229DF49C480}" destId="{D4D00ECE-27C4-4FBB-9626-B12034975448}" srcOrd="0" destOrd="0" presId="urn:microsoft.com/office/officeart/2005/8/layout/lProcess2"/>
    <dgm:cxn modelId="{68281071-F9A1-4027-A7D9-EA0BECCB51DE}" type="presOf" srcId="{34E9F889-62D4-4EBB-9D42-54428DE11C0E}" destId="{E2AC2167-C254-485D-89C4-44745F202566}" srcOrd="1" destOrd="0" presId="urn:microsoft.com/office/officeart/2005/8/layout/lProcess2"/>
    <dgm:cxn modelId="{C3471EFF-9C42-4E13-B3C4-393EB0B193F2}" type="presOf" srcId="{E2416CC8-D90F-4B67-82CF-4214F1823AB9}" destId="{E7F5380C-33CF-42B0-B933-25DB72B1849E}" srcOrd="1" destOrd="0" presId="urn:microsoft.com/office/officeart/2005/8/layout/lProcess2"/>
    <dgm:cxn modelId="{7B881793-63FD-44BF-8B76-2F8369EAFADE}" type="presOf" srcId="{34E9F889-62D4-4EBB-9D42-54428DE11C0E}" destId="{552B02F8-E6A8-4D88-B517-93379D64DC7F}" srcOrd="0" destOrd="0" presId="urn:microsoft.com/office/officeart/2005/8/layout/lProcess2"/>
    <dgm:cxn modelId="{EF316232-71B3-4726-A649-19F4B4A150A4}" type="presOf" srcId="{F1685665-ED61-4A08-ABC6-42D325E39D68}" destId="{1F94FDE0-679F-4290-AE45-6AC79F2DE067}" srcOrd="0" destOrd="0" presId="urn:microsoft.com/office/officeart/2005/8/layout/lProcess2"/>
    <dgm:cxn modelId="{9170A0FC-14BE-4DAB-81BB-B2F5F9B11E6E}" type="presOf" srcId="{8A9ACABF-3A6F-472C-95D1-C3B9D2986943}" destId="{46DB58F2-1783-499C-AE09-2D23E6D15E4A}" srcOrd="0" destOrd="0" presId="urn:microsoft.com/office/officeart/2005/8/layout/lProcess2"/>
    <dgm:cxn modelId="{D411BB81-D85D-4363-AC68-D3584AD3271C}" srcId="{6FE07DA9-BC9E-43CE-9C0D-200100D67C67}" destId="{34E9F889-62D4-4EBB-9D42-54428DE11C0E}" srcOrd="2" destOrd="0" parTransId="{30EB640F-3871-4CD4-8AC8-19736E04921E}" sibTransId="{8FB5A02F-01E0-44DB-8D0E-8C81E1269034}"/>
    <dgm:cxn modelId="{D3F29CD6-66D6-4269-93CF-E69EA08FE2FC}" type="presParOf" srcId="{59E1C565-A09B-48E8-940F-AA8AE02FCFFD}" destId="{2011C521-53DE-476D-B688-FEECCE344BC2}" srcOrd="0" destOrd="0" presId="urn:microsoft.com/office/officeart/2005/8/layout/lProcess2"/>
    <dgm:cxn modelId="{12F179B3-F9C8-48E7-93FB-21A6B623D1DE}" type="presParOf" srcId="{2011C521-53DE-476D-B688-FEECCE344BC2}" destId="{1F94FDE0-679F-4290-AE45-6AC79F2DE067}" srcOrd="0" destOrd="0" presId="urn:microsoft.com/office/officeart/2005/8/layout/lProcess2"/>
    <dgm:cxn modelId="{AB1D76C4-C8AF-4045-8C2E-CE844F2A8AF5}" type="presParOf" srcId="{2011C521-53DE-476D-B688-FEECCE344BC2}" destId="{76061526-869A-4D57-BC17-EEA268561782}" srcOrd="1" destOrd="0" presId="urn:microsoft.com/office/officeart/2005/8/layout/lProcess2"/>
    <dgm:cxn modelId="{DC731FBA-1D29-4B56-A776-FB24FAB0DA55}" type="presParOf" srcId="{2011C521-53DE-476D-B688-FEECCE344BC2}" destId="{91A4C8BD-9FC6-413C-B7FA-1C4B07FDD42B}" srcOrd="2" destOrd="0" presId="urn:microsoft.com/office/officeart/2005/8/layout/lProcess2"/>
    <dgm:cxn modelId="{FD5229CE-21AF-4F4E-BF48-32812FB4D9EB}" type="presParOf" srcId="{91A4C8BD-9FC6-413C-B7FA-1C4B07FDD42B}" destId="{58B8C1BE-2B2E-474A-874C-4E19B90343B2}" srcOrd="0" destOrd="0" presId="urn:microsoft.com/office/officeart/2005/8/layout/lProcess2"/>
    <dgm:cxn modelId="{78D2E327-59B1-4B9E-A573-A64E1127CB71}" type="presParOf" srcId="{58B8C1BE-2B2E-474A-874C-4E19B90343B2}" destId="{800FE749-01D5-4E54-A8E3-962A0C0152D7}" srcOrd="0" destOrd="0" presId="urn:microsoft.com/office/officeart/2005/8/layout/lProcess2"/>
    <dgm:cxn modelId="{C8328867-C1E4-4997-BC02-01C8FD55C893}" type="presParOf" srcId="{59E1C565-A09B-48E8-940F-AA8AE02FCFFD}" destId="{BB5C1B6C-329E-4F13-9E01-0B594729DAE9}" srcOrd="1" destOrd="0" presId="urn:microsoft.com/office/officeart/2005/8/layout/lProcess2"/>
    <dgm:cxn modelId="{D851B6DB-CD08-4FB2-98D2-A9CAF5457D2B}" type="presParOf" srcId="{59E1C565-A09B-48E8-940F-AA8AE02FCFFD}" destId="{25BE3E82-7F9D-4334-9C47-C6A949424A2F}" srcOrd="2" destOrd="0" presId="urn:microsoft.com/office/officeart/2005/8/layout/lProcess2"/>
    <dgm:cxn modelId="{DDC9CB63-6619-47A6-8506-FB5894345C75}" type="presParOf" srcId="{25BE3E82-7F9D-4334-9C47-C6A949424A2F}" destId="{50B97573-EB5B-4ED8-942E-449231C874E0}" srcOrd="0" destOrd="0" presId="urn:microsoft.com/office/officeart/2005/8/layout/lProcess2"/>
    <dgm:cxn modelId="{F4DE3A34-4C3E-4E5F-9E67-650BD029547E}" type="presParOf" srcId="{25BE3E82-7F9D-4334-9C47-C6A949424A2F}" destId="{E7F5380C-33CF-42B0-B933-25DB72B1849E}" srcOrd="1" destOrd="0" presId="urn:microsoft.com/office/officeart/2005/8/layout/lProcess2"/>
    <dgm:cxn modelId="{ED701782-4CA0-41AD-AD30-95E4927F49B5}" type="presParOf" srcId="{25BE3E82-7F9D-4334-9C47-C6A949424A2F}" destId="{073B8EB2-1091-442D-8272-D54F3330A286}" srcOrd="2" destOrd="0" presId="urn:microsoft.com/office/officeart/2005/8/layout/lProcess2"/>
    <dgm:cxn modelId="{BE756C8D-692A-4543-A62A-2A4EFA10ADD3}" type="presParOf" srcId="{073B8EB2-1091-442D-8272-D54F3330A286}" destId="{46E4E51B-8C74-4187-9D2B-EF64A43669ED}" srcOrd="0" destOrd="0" presId="urn:microsoft.com/office/officeart/2005/8/layout/lProcess2"/>
    <dgm:cxn modelId="{C93F5633-3F8F-4219-B9B8-4BCEFCF6AB30}" type="presParOf" srcId="{46E4E51B-8C74-4187-9D2B-EF64A43669ED}" destId="{BE21A69C-D608-4E98-86BB-ECE48E5054E8}" srcOrd="0" destOrd="0" presId="urn:microsoft.com/office/officeart/2005/8/layout/lProcess2"/>
    <dgm:cxn modelId="{2F59FF5C-6E6E-4870-B87A-A294DCC33BB4}" type="presParOf" srcId="{46E4E51B-8C74-4187-9D2B-EF64A43669ED}" destId="{F10647D3-8523-48E9-9FF2-4E9A25441AD7}" srcOrd="1" destOrd="0" presId="urn:microsoft.com/office/officeart/2005/8/layout/lProcess2"/>
    <dgm:cxn modelId="{27EDFE52-3194-4F34-B543-4EEF18A32123}" type="presParOf" srcId="{46E4E51B-8C74-4187-9D2B-EF64A43669ED}" destId="{D4D00ECE-27C4-4FBB-9626-B12034975448}" srcOrd="2" destOrd="0" presId="urn:microsoft.com/office/officeart/2005/8/layout/lProcess2"/>
    <dgm:cxn modelId="{AC8CD0A2-F67B-407C-A697-6455386D1142}" type="presParOf" srcId="{59E1C565-A09B-48E8-940F-AA8AE02FCFFD}" destId="{6904BD74-48C5-4A20-878D-66644582CA67}" srcOrd="3" destOrd="0" presId="urn:microsoft.com/office/officeart/2005/8/layout/lProcess2"/>
    <dgm:cxn modelId="{46EB8259-9AC1-40D0-8257-7EDBAB04E774}" type="presParOf" srcId="{59E1C565-A09B-48E8-940F-AA8AE02FCFFD}" destId="{C25C0C53-7BFB-4C21-938D-19547BD51790}" srcOrd="4" destOrd="0" presId="urn:microsoft.com/office/officeart/2005/8/layout/lProcess2"/>
    <dgm:cxn modelId="{628FB0C8-E0F3-443B-A594-1EEA6D808B55}" type="presParOf" srcId="{C25C0C53-7BFB-4C21-938D-19547BD51790}" destId="{552B02F8-E6A8-4D88-B517-93379D64DC7F}" srcOrd="0" destOrd="0" presId="urn:microsoft.com/office/officeart/2005/8/layout/lProcess2"/>
    <dgm:cxn modelId="{CD0223C2-99CB-415C-AB1C-EA49309C7F04}" type="presParOf" srcId="{C25C0C53-7BFB-4C21-938D-19547BD51790}" destId="{E2AC2167-C254-485D-89C4-44745F202566}" srcOrd="1" destOrd="0" presId="urn:microsoft.com/office/officeart/2005/8/layout/lProcess2"/>
    <dgm:cxn modelId="{292C2309-604D-4EB5-AE86-918393F7BECE}" type="presParOf" srcId="{C25C0C53-7BFB-4C21-938D-19547BD51790}" destId="{EDA6645F-7A25-4780-A418-C66593F4742B}" srcOrd="2" destOrd="0" presId="urn:microsoft.com/office/officeart/2005/8/layout/lProcess2"/>
    <dgm:cxn modelId="{2C657F7E-9E11-4DF6-953A-390E3666E227}" type="presParOf" srcId="{EDA6645F-7A25-4780-A418-C66593F4742B}" destId="{55537A0B-E674-4C70-AA55-B430A7D6A94C}" srcOrd="0" destOrd="0" presId="urn:microsoft.com/office/officeart/2005/8/layout/lProcess2"/>
    <dgm:cxn modelId="{03C3102D-8F47-493C-970C-E38759D02E0E}" type="presParOf" srcId="{55537A0B-E674-4C70-AA55-B430A7D6A94C}" destId="{46DB58F2-1783-499C-AE09-2D23E6D15E4A}" srcOrd="0" destOrd="0" presId="urn:microsoft.com/office/officeart/2005/8/layout/lProcess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568405-4567-4AF9-BA5E-1F62C6108EF8}" type="datetimeFigureOut">
              <a:rPr lang="de-DE" smtClean="0"/>
              <a:pPr/>
              <a:t>13.05.2009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7BB466-D73F-412E-BD8D-49AF8A7CB1C7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D7BB466-D73F-412E-BD8D-49AF8A7CB1C7}" type="slidenum">
              <a:rPr lang="de-DE" smtClean="0"/>
              <a:pPr/>
              <a:t>1</a:t>
            </a:fld>
            <a:endParaRPr 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E684-BE77-47BD-921A-734D3F904B66}" type="datetimeFigureOut">
              <a:rPr lang="de-DE" smtClean="0"/>
              <a:pPr/>
              <a:t>13.05.2009</a:t>
            </a:fld>
            <a:endParaRPr lang="de-DE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49FD5-BB60-41C8-8126-20DE35CE9DC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E684-BE77-47BD-921A-734D3F904B66}" type="datetimeFigureOut">
              <a:rPr lang="de-DE" smtClean="0"/>
              <a:pPr/>
              <a:t>13.05.2009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49FD5-BB60-41C8-8126-20DE35CE9DC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E684-BE77-47BD-921A-734D3F904B66}" type="datetimeFigureOut">
              <a:rPr lang="de-DE" smtClean="0"/>
              <a:pPr/>
              <a:t>13.05.2009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49FD5-BB60-41C8-8126-20DE35CE9DC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E684-BE77-47BD-921A-734D3F904B66}" type="datetimeFigureOut">
              <a:rPr lang="de-DE" smtClean="0"/>
              <a:pPr/>
              <a:t>13.05.2009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49FD5-BB60-41C8-8126-20DE35CE9DC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E684-BE77-47BD-921A-734D3F904B66}" type="datetimeFigureOut">
              <a:rPr lang="de-DE" smtClean="0"/>
              <a:pPr/>
              <a:t>13.05.2009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49FD5-BB60-41C8-8126-20DE35CE9DC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E684-BE77-47BD-921A-734D3F904B66}" type="datetimeFigureOut">
              <a:rPr lang="de-DE" smtClean="0"/>
              <a:pPr/>
              <a:t>13.05.2009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49FD5-BB60-41C8-8126-20DE35CE9DC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E684-BE77-47BD-921A-734D3F904B66}" type="datetimeFigureOut">
              <a:rPr lang="de-DE" smtClean="0"/>
              <a:pPr/>
              <a:t>13.05.2009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49FD5-BB60-41C8-8126-20DE35CE9DC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E684-BE77-47BD-921A-734D3F904B66}" type="datetimeFigureOut">
              <a:rPr lang="de-DE" smtClean="0"/>
              <a:pPr/>
              <a:t>13.05.2009</a:t>
            </a:fld>
            <a:endParaRPr lang="de-DE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249FD5-BB60-41C8-8126-20DE35CE9DC3}" type="slidenum">
              <a:rPr lang="de-DE" smtClean="0"/>
              <a:pPr/>
              <a:t>‹#›</a:t>
            </a:fld>
            <a:endParaRPr lang="de-DE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E684-BE77-47BD-921A-734D3F904B66}" type="datetimeFigureOut">
              <a:rPr lang="de-DE" smtClean="0"/>
              <a:pPr/>
              <a:t>13.05.2009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49FD5-BB60-41C8-8126-20DE35CE9DC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BE684-BE77-47BD-921A-734D3F904B66}" type="datetimeFigureOut">
              <a:rPr lang="de-DE" smtClean="0"/>
              <a:pPr/>
              <a:t>13.05.2009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B6249FD5-BB60-41C8-8126-20DE35CE9DC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284BE684-BE77-47BD-921A-734D3F904B66}" type="datetimeFigureOut">
              <a:rPr lang="de-DE" smtClean="0"/>
              <a:pPr/>
              <a:t>13.05.2009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49FD5-BB60-41C8-8126-20DE35CE9DC3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284BE684-BE77-47BD-921A-734D3F904B66}" type="datetimeFigureOut">
              <a:rPr lang="de-DE" smtClean="0"/>
              <a:pPr/>
              <a:t>13.05.2009</a:t>
            </a:fld>
            <a:endParaRPr lang="de-DE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B6249FD5-BB60-41C8-8126-20DE35CE9DC3}" type="slidenum">
              <a:rPr lang="de-DE" smtClean="0"/>
              <a:pPr/>
              <a:t>‹#›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5.xml"/><Relationship Id="rId2" Type="http://schemas.openxmlformats.org/officeDocument/2006/relationships/diagramData" Target="../diagrams/data15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5.xml"/><Relationship Id="rId4" Type="http://schemas.openxmlformats.org/officeDocument/2006/relationships/diagramQuickStyle" Target="../diagrams/quickStyle1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3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7.xml"/><Relationship Id="rId3" Type="http://schemas.openxmlformats.org/officeDocument/2006/relationships/diagramLayout" Target="../diagrams/layout6.xml"/><Relationship Id="rId7" Type="http://schemas.openxmlformats.org/officeDocument/2006/relationships/diagramLayout" Target="../diagrams/layout7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openxmlformats.org/officeDocument/2006/relationships/diagramData" Target="../diagrams/data7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Relationship Id="rId9" Type="http://schemas.openxmlformats.org/officeDocument/2006/relationships/diagramColors" Target="../diagrams/colors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9.xml"/><Relationship Id="rId3" Type="http://schemas.openxmlformats.org/officeDocument/2006/relationships/diagramLayout" Target="../diagrams/layout8.xml"/><Relationship Id="rId7" Type="http://schemas.openxmlformats.org/officeDocument/2006/relationships/diagramLayout" Target="../diagrams/layout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9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Relationship Id="rId9" Type="http://schemas.openxmlformats.org/officeDocument/2006/relationships/diagramColors" Target="../diagrams/colors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3286124"/>
            <a:ext cx="6480048" cy="2301240"/>
          </a:xfrm>
        </p:spPr>
        <p:txBody>
          <a:bodyPr>
            <a:normAutofit/>
          </a:bodyPr>
          <a:lstStyle/>
          <a:p>
            <a:r>
              <a:rPr lang="de-DE" b="0" cap="none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HNO- Ärztliche Erkrankungen im Kindesalter</a:t>
            </a:r>
            <a:endParaRPr lang="de-DE" b="0" cap="none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500174"/>
            <a:ext cx="6480048" cy="1752600"/>
          </a:xfrm>
        </p:spPr>
        <p:txBody>
          <a:bodyPr/>
          <a:lstStyle/>
          <a:p>
            <a:r>
              <a:rPr lang="de-DE" dirty="0" smtClean="0"/>
              <a:t>Aktuelle Therapiestrategien unter besonderer Berücksichtigung der operativen Interventionen</a:t>
            </a:r>
            <a:endParaRPr lang="de-DE" dirty="0"/>
          </a:p>
        </p:txBody>
      </p:sp>
      <p:pic>
        <p:nvPicPr>
          <p:cNvPr id="4" name="Picture 3" descr="hno.g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3702" y="2643182"/>
            <a:ext cx="2334686" cy="278605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5286348" y="6215058"/>
            <a:ext cx="3857652" cy="642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Von Dr. med. Frank-Peter August</a:t>
            </a:r>
          </a:p>
          <a:p>
            <a:r>
              <a:rPr lang="de-DE" dirty="0" smtClean="0"/>
              <a:t>HNO Praxis Kleinmachnow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Inzidenz: 40% aller Kinder vor dem 10. Lebensjahr einmal oder öfter</a:t>
            </a:r>
          </a:p>
          <a:p>
            <a:r>
              <a:rPr lang="de-DE" dirty="0" smtClean="0"/>
              <a:t>Erkrankungsgipfel: zwischen dem ersten und 4. Lebensjahr</a:t>
            </a:r>
          </a:p>
          <a:p>
            <a:r>
              <a:rPr lang="de-DE" dirty="0" smtClean="0"/>
              <a:t>Inzidenzen bis zu 10% (pro Jahr); vom 4. – 10. Lebensjahr nur noch 1% der Kinder</a:t>
            </a:r>
          </a:p>
          <a:p>
            <a:r>
              <a:rPr lang="de-DE" dirty="0" smtClean="0"/>
              <a:t>AOM = Virale/bakterielle Entzündung der Mittelohr SH, meist tubogen </a:t>
            </a:r>
          </a:p>
          <a:p>
            <a:endParaRPr lang="de-DE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e-DE" dirty="0" smtClean="0"/>
              <a:t>Mittelohrdrainagestörungen</a:t>
            </a:r>
          </a:p>
          <a:p>
            <a:r>
              <a:rPr lang="de-DE" dirty="0" smtClean="0"/>
              <a:t>Schmerzhafte Drucksteigerungen, Trommelfellruptur</a:t>
            </a:r>
          </a:p>
          <a:p>
            <a:r>
              <a:rPr lang="de-DE" dirty="0" smtClean="0"/>
              <a:t>Schmerzlose Ohrsekretion</a:t>
            </a:r>
          </a:p>
          <a:p>
            <a:r>
              <a:rPr lang="de-DE" dirty="0" smtClean="0"/>
              <a:t>Häufigste bakterielle Erreger:</a:t>
            </a:r>
          </a:p>
          <a:p>
            <a:pPr lvl="1"/>
            <a:r>
              <a:rPr lang="de-DE" dirty="0" smtClean="0"/>
              <a:t>Streptococcus pneumoniae</a:t>
            </a:r>
          </a:p>
          <a:p>
            <a:pPr lvl="1"/>
            <a:r>
              <a:rPr lang="de-DE" dirty="0" smtClean="0"/>
              <a:t>Haemophilus influenzae</a:t>
            </a:r>
          </a:p>
          <a:p>
            <a:pPr lvl="1"/>
            <a:r>
              <a:rPr lang="de-DE" dirty="0" smtClean="0"/>
              <a:t>Moraxella catharalis</a:t>
            </a:r>
          </a:p>
          <a:p>
            <a:pPr lvl="1"/>
            <a:r>
              <a:rPr lang="de-DE" dirty="0" smtClean="0"/>
              <a:t>Streptococcus pyogenes</a:t>
            </a:r>
          </a:p>
          <a:p>
            <a:pPr lvl="1"/>
            <a:r>
              <a:rPr lang="de-DE" dirty="0" smtClean="0"/>
              <a:t>Staphylococcus aureus</a:t>
            </a:r>
          </a:p>
          <a:p>
            <a:pPr lvl="1"/>
            <a:r>
              <a:rPr lang="de-DE" dirty="0" smtClean="0"/>
              <a:t>Grippeotitis durch Influenza</a:t>
            </a:r>
            <a:endParaRPr lang="de-D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Analgetika</a:t>
            </a:r>
          </a:p>
          <a:p>
            <a:r>
              <a:rPr lang="de-DE" dirty="0" smtClean="0"/>
              <a:t>Sympathomimetika (SH abschwellende Nasentropfen)</a:t>
            </a:r>
          </a:p>
          <a:p>
            <a:r>
              <a:rPr lang="de-DE" dirty="0" smtClean="0"/>
              <a:t>Antibiotika</a:t>
            </a:r>
          </a:p>
          <a:p>
            <a:r>
              <a:rPr lang="de-DE" dirty="0" smtClean="0"/>
              <a:t>Skandinavien / USA / Deutschland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de-DE" dirty="0" smtClean="0"/>
              <a:t>Bei jedem tausendsten Kind mit AOM kommt es zur eitrigen Mastoiditis</a:t>
            </a:r>
          </a:p>
          <a:p>
            <a:r>
              <a:rPr lang="de-DE" dirty="0" smtClean="0"/>
              <a:t>Klinisch charakteristisch:</a:t>
            </a:r>
          </a:p>
          <a:p>
            <a:pPr lvl="1"/>
            <a:r>
              <a:rPr lang="de-DE" dirty="0" smtClean="0"/>
              <a:t>Symptomfreies Intervall bis zu 4 Wochen danach erneut pulsierende Schmerzen</a:t>
            </a:r>
          </a:p>
          <a:p>
            <a:pPr lvl="1"/>
            <a:r>
              <a:rPr lang="de-DE" dirty="0" smtClean="0"/>
              <a:t>Rötung/Schwellung hinter der Ohrmuschel</a:t>
            </a:r>
          </a:p>
          <a:p>
            <a:pPr lvl="1"/>
            <a:r>
              <a:rPr lang="de-DE" dirty="0" smtClean="0"/>
              <a:t>Klinisch handelt es sich um eine bakterielle Entzündung der lufthaltigen Zellen des Warzenfortsatzes mit der evtl. Entstehung von otogenen Abszessen nach Zerst. Von knöchernen Strukturen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Content Placeholder 8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857224" y="928670"/>
          <a:ext cx="6629400" cy="7143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>
          <a:xfrm>
            <a:off x="857224" y="2285992"/>
            <a:ext cx="6815158" cy="3800720"/>
          </a:xfrm>
        </p:spPr>
        <p:txBody>
          <a:bodyPr anchor="t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Behinderte Nasenatmung / Mundatmung / Scharchen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Rhinosinusitis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Tubenmittelohrkatarrh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Schallleitungsschwerhörigkeit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Pharyngitis / Laryngitis / Bronchitis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Konzentrationsschwäche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Verzögerte Sprachentwicklung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Entwicklungsverzögerung</a:t>
            </a:r>
          </a:p>
          <a:p>
            <a:endParaRPr lang="de-DE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071538" y="-142900"/>
          <a:ext cx="6629400" cy="19692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428736"/>
            <a:ext cx="6958034" cy="4157910"/>
          </a:xfrm>
        </p:spPr>
        <p:txBody>
          <a:bodyPr anchor="t">
            <a:normAutofit fontScale="92500" lnSpcReduction="20000"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de-DE" dirty="0" smtClean="0"/>
              <a:t>Adenotomie zur Sanierung eines entzündlichen Herdes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de-DE" dirty="0" smtClean="0"/>
              <a:t>Beseitigung einer Obstruktion der oberen Luftwege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de-DE" dirty="0" smtClean="0"/>
              <a:t>Dekompression des pharyngealen Tubenostiums</a:t>
            </a:r>
          </a:p>
          <a:p>
            <a:pPr marL="457200" indent="-457200">
              <a:buFont typeface="Arial" pitchFamily="34" charset="0"/>
              <a:buChar char="•"/>
            </a:pPr>
            <a:endParaRPr lang="de-DE" dirty="0" smtClean="0"/>
          </a:p>
          <a:p>
            <a:pPr marL="457200" indent="-457200">
              <a:buFont typeface="Arial" pitchFamily="34" charset="0"/>
              <a:buChar char="•"/>
            </a:pPr>
            <a:r>
              <a:rPr lang="de-DE" dirty="0" smtClean="0"/>
              <a:t>Häufig in diesem Alter nebeneinander Bestehen einer Gaumen/Tonsillenhyperplasie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de-DE" dirty="0" smtClean="0"/>
              <a:t>Indikationsklärung mit: </a:t>
            </a:r>
          </a:p>
          <a:p>
            <a:pPr marL="1179576" lvl="1" indent="-457200">
              <a:buFont typeface="Arial" pitchFamily="34" charset="0"/>
              <a:buChar char="•"/>
            </a:pPr>
            <a:r>
              <a:rPr lang="de-DE" dirty="0" smtClean="0"/>
              <a:t>Transnasaler Epipharyngoskopie </a:t>
            </a:r>
            <a:r>
              <a:rPr lang="de-DE" sz="1400" dirty="0" smtClean="0"/>
              <a:t>(1-2mm 0° Optik)</a:t>
            </a:r>
          </a:p>
          <a:p>
            <a:pPr marL="1179576" lvl="1" indent="-457200"/>
            <a:r>
              <a:rPr lang="de-DE" dirty="0" smtClean="0"/>
              <a:t>	Nasenendoskopie</a:t>
            </a:r>
          </a:p>
          <a:p>
            <a:pPr marL="1179576" lvl="1" indent="-457200"/>
            <a:r>
              <a:rPr lang="de-DE" dirty="0" smtClean="0"/>
              <a:t>	Otoskopie / Ohrmikroskopie</a:t>
            </a:r>
          </a:p>
          <a:p>
            <a:pPr marL="1179576" lvl="1" indent="-457200"/>
            <a:r>
              <a:rPr lang="de-DE" dirty="0" smtClean="0"/>
              <a:t>	Tonaudiogramm</a:t>
            </a:r>
          </a:p>
          <a:p>
            <a:pPr marL="1179576" lvl="1" indent="-457200"/>
            <a:r>
              <a:rPr lang="de-DE" dirty="0" smtClean="0"/>
              <a:t>	Tympanometrie</a:t>
            </a:r>
          </a:p>
          <a:p>
            <a:pPr marL="1179576" lvl="1" indent="-457200"/>
            <a:r>
              <a:rPr lang="de-DE" dirty="0" smtClean="0"/>
              <a:t>	fakultativ Rhinomanometrie</a:t>
            </a:r>
          </a:p>
          <a:p>
            <a:pPr marL="1179576" lvl="1" indent="-457200"/>
            <a:r>
              <a:rPr lang="de-DE" dirty="0" smtClean="0"/>
              <a:t>	Rö/CT Diagnostik</a:t>
            </a:r>
          </a:p>
          <a:p>
            <a:pPr marL="1179576" lvl="1" indent="-457200"/>
            <a:r>
              <a:rPr lang="de-DE" dirty="0" smtClean="0"/>
              <a:t>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42910" y="214291"/>
          <a:ext cx="6629400" cy="150019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2910" y="1857364"/>
            <a:ext cx="7000924" cy="4357718"/>
          </a:xfrm>
        </p:spPr>
        <p:txBody>
          <a:bodyPr anchor="t">
            <a:normAutofit fontScale="85000"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de-DE" dirty="0" smtClean="0"/>
              <a:t>TE OAE (nicht nachweisbar bei Schwerhörigkeit mit  Schwellenerhöhung um 30 dB)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DP OAE (frequenzspezifisch bis 40 dB Schwellenerhöhung nachweisbar)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Schwellen-BERA (fakultativ Spezialeinrichtungen)</a:t>
            </a:r>
          </a:p>
          <a:p>
            <a:pPr>
              <a:buFont typeface="Arial" pitchFamily="34" charset="0"/>
              <a:buChar char="•"/>
            </a:pPr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Erste Abschnitt der kindlichen Sprachentwicklung ist bis zum 4.ten Lebensjahr abgeschlossen; Werkzeug Sprache muss verfügbar sein</a:t>
            </a:r>
          </a:p>
          <a:p>
            <a:pPr>
              <a:buFont typeface="Arial" pitchFamily="34" charset="0"/>
              <a:buChar char="•"/>
            </a:pPr>
            <a:endParaRPr lang="de-DE" dirty="0" smtClean="0"/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Grundregeln nach 1. Jahr Einwortsätze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Nach 2. Jahren rasche Entwicklung von Sprachverständnis und Ausdrucksvermögen, ungeformte Mehrwortsätze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Nach 3. Jahren zunehmend korrekte Lautbildung, geformte Mehrwortsätze</a:t>
            </a:r>
          </a:p>
          <a:p>
            <a:pPr>
              <a:buFont typeface="Arial" pitchFamily="34" charset="0"/>
              <a:buChar char="•"/>
            </a:pPr>
            <a:r>
              <a:rPr lang="de-DE" dirty="0" smtClean="0"/>
              <a:t>Nach 4. Jahren Vervollkommnung der Lautbildung, grammatische und syntaktische Strukturierung</a:t>
            </a:r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642910" y="500042"/>
          <a:ext cx="7215238" cy="1143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642910" y="1857364"/>
          <a:ext cx="6480048" cy="1752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Reventilation des Mittelohres</a:t>
            </a:r>
          </a:p>
          <a:p>
            <a:r>
              <a:rPr lang="de-DE" dirty="0" smtClean="0"/>
              <a:t>Absaugen des Ergußes bzw AT befreien das tympanale bzw. </a:t>
            </a:r>
            <a:r>
              <a:rPr lang="de-DE" dirty="0" smtClean="0"/>
              <a:t>p</a:t>
            </a:r>
            <a:r>
              <a:rPr lang="de-DE" dirty="0" smtClean="0"/>
              <a:t>haryngeale Tubenostium</a:t>
            </a:r>
            <a:endParaRPr lang="de-DE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7467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86766" cy="4525963"/>
          </a:xfrm>
        </p:spPr>
        <p:txBody>
          <a:bodyPr/>
          <a:lstStyle/>
          <a:p>
            <a:r>
              <a:rPr lang="de-DE" dirty="0" smtClean="0"/>
              <a:t>Anamnese !</a:t>
            </a:r>
          </a:p>
          <a:p>
            <a:r>
              <a:rPr lang="de-DE" dirty="0" smtClean="0"/>
              <a:t>Befund: </a:t>
            </a:r>
          </a:p>
          <a:p>
            <a:pPr lvl="1"/>
            <a:r>
              <a:rPr lang="de-DE" dirty="0" smtClean="0"/>
              <a:t>Größe</a:t>
            </a:r>
          </a:p>
          <a:p>
            <a:pPr lvl="1"/>
            <a:r>
              <a:rPr lang="de-DE" dirty="0" smtClean="0"/>
              <a:t>Oberfläche, Vernarbung, Detritus, Pfröpfe</a:t>
            </a:r>
          </a:p>
          <a:p>
            <a:pPr lvl="1"/>
            <a:r>
              <a:rPr lang="de-DE" dirty="0" smtClean="0"/>
              <a:t>Luxierbarkeit</a:t>
            </a:r>
          </a:p>
          <a:p>
            <a:pPr lvl="1"/>
            <a:r>
              <a:rPr lang="de-DE" dirty="0" smtClean="0"/>
              <a:t>Ausdehnung: Richtung Rachenhinterwand &amp; Epipharynx (Atemwegsobstruktion)</a:t>
            </a:r>
          </a:p>
          <a:p>
            <a:pPr lvl="1"/>
            <a:endParaRPr lang="de-DE" dirty="0" smtClean="0"/>
          </a:p>
          <a:p>
            <a:pPr lvl="1"/>
            <a:endParaRPr lang="de-DE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chnic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Technic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0</TotalTime>
  <Words>449</Words>
  <Application>Microsoft Office PowerPoint</Application>
  <PresentationFormat>On-screen Show (4:3)</PresentationFormat>
  <Paragraphs>105</Paragraphs>
  <Slides>13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Technic</vt:lpstr>
      <vt:lpstr>HNO- Ärztliche Erkrankungen im Kindesalter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HNO- Ärztliche Erkrankungen im Kindesalter</dc:title>
  <dc:creator>iMax</dc:creator>
  <cp:lastModifiedBy>iMax</cp:lastModifiedBy>
  <cp:revision>58</cp:revision>
  <dcterms:created xsi:type="dcterms:W3CDTF">2009-05-13T13:38:59Z</dcterms:created>
  <dcterms:modified xsi:type="dcterms:W3CDTF">2009-05-13T16:30:05Z</dcterms:modified>
</cp:coreProperties>
</file>